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302" r:id="rId2"/>
    <p:sldId id="307" r:id="rId3"/>
    <p:sldId id="303" r:id="rId4"/>
    <p:sldId id="308" r:id="rId5"/>
    <p:sldId id="299" r:id="rId6"/>
    <p:sldId id="309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6600"/>
    <a:srgbClr val="FFCC66"/>
    <a:srgbClr val="99CCFF"/>
    <a:srgbClr val="CC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75" d="100"/>
          <a:sy n="75" d="100"/>
        </p:scale>
        <p:origin x="678" y="324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895815" y="858644"/>
            <a:ext cx="8114370" cy="51407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指や手を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挟まないように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ご注意下さい</a:t>
            </a:r>
          </a:p>
        </p:txBody>
      </p:sp>
    </p:spTree>
    <p:extLst>
      <p:ext uri="{BB962C8B-B14F-4D97-AF65-F5344CB8AC3E}">
        <p14:creationId xmlns:p14="http://schemas.microsoft.com/office/powerpoint/2010/main" val="40206528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C4FCBF0B-98D3-4EE4-B2C4-D77EC41BF297}"/>
              </a:ext>
            </a:extLst>
          </p:cNvPr>
          <p:cNvGrpSpPr/>
          <p:nvPr/>
        </p:nvGrpSpPr>
        <p:grpSpPr>
          <a:xfrm>
            <a:off x="149157" y="126460"/>
            <a:ext cx="9607686" cy="6650086"/>
            <a:chOff x="272480" y="278650"/>
            <a:chExt cx="9361040" cy="6345706"/>
          </a:xfrm>
        </p:grpSpPr>
        <p:sp>
          <p:nvSpPr>
            <p:cNvPr id="12" name="フレーム 11">
              <a:extLst>
                <a:ext uri="{FF2B5EF4-FFF2-40B4-BE49-F238E27FC236}">
                  <a16:creationId xmlns:a16="http://schemas.microsoft.com/office/drawing/2014/main" id="{903C1BF4-613E-4D7B-8036-09D4A3987F6F}"/>
                </a:ext>
              </a:extLst>
            </p:cNvPr>
            <p:cNvSpPr/>
            <p:nvPr/>
          </p:nvSpPr>
          <p:spPr>
            <a:xfrm>
              <a:off x="272480" y="278650"/>
              <a:ext cx="9361040" cy="6345705"/>
            </a:xfrm>
            <a:prstGeom prst="frame">
              <a:avLst>
                <a:gd name="adj1" fmla="val 3800"/>
              </a:avLst>
            </a:prstGeom>
            <a:solidFill>
              <a:schemeClr val="tx1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92B69D20-9D97-4E14-A2DB-7BEAB3475D6F}"/>
                </a:ext>
              </a:extLst>
            </p:cNvPr>
            <p:cNvSpPr/>
            <p:nvPr/>
          </p:nvSpPr>
          <p:spPr>
            <a:xfrm>
              <a:off x="272480" y="278651"/>
              <a:ext cx="9361040" cy="6345705"/>
            </a:xfrm>
            <a:custGeom>
              <a:avLst/>
              <a:gdLst>
                <a:gd name="connsiteX0" fmla="*/ 7834011 w 9361040"/>
                <a:gd name="connsiteY0" fmla="*/ 6104568 h 6345705"/>
                <a:gd name="connsiteX1" fmla="*/ 8970112 w 9361040"/>
                <a:gd name="connsiteY1" fmla="*/ 6104568 h 6345705"/>
                <a:gd name="connsiteX2" fmla="*/ 8728974 w 9361040"/>
                <a:gd name="connsiteY2" fmla="*/ 6345705 h 6345705"/>
                <a:gd name="connsiteX3" fmla="*/ 7592874 w 9361040"/>
                <a:gd name="connsiteY3" fmla="*/ 6345705 h 6345705"/>
                <a:gd name="connsiteX4" fmla="*/ 5566160 w 9361040"/>
                <a:gd name="connsiteY4" fmla="*/ 6104568 h 6345705"/>
                <a:gd name="connsiteX5" fmla="*/ 6702262 w 9361040"/>
                <a:gd name="connsiteY5" fmla="*/ 6104568 h 6345705"/>
                <a:gd name="connsiteX6" fmla="*/ 6461124 w 9361040"/>
                <a:gd name="connsiteY6" fmla="*/ 6345705 h 6345705"/>
                <a:gd name="connsiteX7" fmla="*/ 5325023 w 9361040"/>
                <a:gd name="connsiteY7" fmla="*/ 6345705 h 6345705"/>
                <a:gd name="connsiteX8" fmla="*/ 3298311 w 9361040"/>
                <a:gd name="connsiteY8" fmla="*/ 6104568 h 6345705"/>
                <a:gd name="connsiteX9" fmla="*/ 4434412 w 9361040"/>
                <a:gd name="connsiteY9" fmla="*/ 6104568 h 6345705"/>
                <a:gd name="connsiteX10" fmla="*/ 4193275 w 9361040"/>
                <a:gd name="connsiteY10" fmla="*/ 6345705 h 6345705"/>
                <a:gd name="connsiteX11" fmla="*/ 3057174 w 9361040"/>
                <a:gd name="connsiteY11" fmla="*/ 6345705 h 6345705"/>
                <a:gd name="connsiteX12" fmla="*/ 1030461 w 9361040"/>
                <a:gd name="connsiteY12" fmla="*/ 6104568 h 6345705"/>
                <a:gd name="connsiteX13" fmla="*/ 2166561 w 9361040"/>
                <a:gd name="connsiteY13" fmla="*/ 6104568 h 6345705"/>
                <a:gd name="connsiteX14" fmla="*/ 1925424 w 9361040"/>
                <a:gd name="connsiteY14" fmla="*/ 6345705 h 6345705"/>
                <a:gd name="connsiteX15" fmla="*/ 789323 w 9361040"/>
                <a:gd name="connsiteY15" fmla="*/ 6345705 h 6345705"/>
                <a:gd name="connsiteX16" fmla="*/ 241137 w 9361040"/>
                <a:gd name="connsiteY16" fmla="*/ 4626041 h 6345705"/>
                <a:gd name="connsiteX17" fmla="*/ 241137 w 9361040"/>
                <a:gd name="connsiteY17" fmla="*/ 5762142 h 6345705"/>
                <a:gd name="connsiteX18" fmla="*/ 0 w 9361040"/>
                <a:gd name="connsiteY18" fmla="*/ 6003279 h 6345705"/>
                <a:gd name="connsiteX19" fmla="*/ 0 w 9361040"/>
                <a:gd name="connsiteY19" fmla="*/ 4867178 h 6345705"/>
                <a:gd name="connsiteX20" fmla="*/ 9361040 w 9361040"/>
                <a:gd name="connsiteY20" fmla="*/ 4577540 h 6345705"/>
                <a:gd name="connsiteX21" fmla="*/ 9361040 w 9361040"/>
                <a:gd name="connsiteY21" fmla="*/ 5713641 h 6345705"/>
                <a:gd name="connsiteX22" fmla="*/ 9119903 w 9361040"/>
                <a:gd name="connsiteY22" fmla="*/ 5954777 h 6345705"/>
                <a:gd name="connsiteX23" fmla="*/ 9119903 w 9361040"/>
                <a:gd name="connsiteY23" fmla="*/ 4818677 h 6345705"/>
                <a:gd name="connsiteX24" fmla="*/ 241137 w 9361040"/>
                <a:gd name="connsiteY24" fmla="*/ 2345159 h 6345705"/>
                <a:gd name="connsiteX25" fmla="*/ 241137 w 9361040"/>
                <a:gd name="connsiteY25" fmla="*/ 3481259 h 6345705"/>
                <a:gd name="connsiteX26" fmla="*/ 0 w 9361040"/>
                <a:gd name="connsiteY26" fmla="*/ 3722396 h 6345705"/>
                <a:gd name="connsiteX27" fmla="*/ 0 w 9361040"/>
                <a:gd name="connsiteY27" fmla="*/ 2586296 h 6345705"/>
                <a:gd name="connsiteX28" fmla="*/ 9361040 w 9361040"/>
                <a:gd name="connsiteY28" fmla="*/ 2309690 h 6345705"/>
                <a:gd name="connsiteX29" fmla="*/ 9361040 w 9361040"/>
                <a:gd name="connsiteY29" fmla="*/ 3445791 h 6345705"/>
                <a:gd name="connsiteX30" fmla="*/ 9119903 w 9361040"/>
                <a:gd name="connsiteY30" fmla="*/ 3686927 h 6345705"/>
                <a:gd name="connsiteX31" fmla="*/ 9119903 w 9361040"/>
                <a:gd name="connsiteY31" fmla="*/ 2550827 h 6345705"/>
                <a:gd name="connsiteX32" fmla="*/ 9361040 w 9361040"/>
                <a:gd name="connsiteY32" fmla="*/ 41839 h 6345705"/>
                <a:gd name="connsiteX33" fmla="*/ 9361040 w 9361040"/>
                <a:gd name="connsiteY33" fmla="*/ 1177941 h 6345705"/>
                <a:gd name="connsiteX34" fmla="*/ 9119903 w 9361040"/>
                <a:gd name="connsiteY34" fmla="*/ 1419078 h 6345705"/>
                <a:gd name="connsiteX35" fmla="*/ 9119903 w 9361040"/>
                <a:gd name="connsiteY35" fmla="*/ 282976 h 6345705"/>
                <a:gd name="connsiteX36" fmla="*/ 7135030 w 9361040"/>
                <a:gd name="connsiteY36" fmla="*/ 0 h 6345705"/>
                <a:gd name="connsiteX37" fmla="*/ 8271131 w 9361040"/>
                <a:gd name="connsiteY37" fmla="*/ 0 h 6345705"/>
                <a:gd name="connsiteX38" fmla="*/ 8029994 w 9361040"/>
                <a:gd name="connsiteY38" fmla="*/ 241137 h 6345705"/>
                <a:gd name="connsiteX39" fmla="*/ 6893893 w 9361040"/>
                <a:gd name="connsiteY39" fmla="*/ 241137 h 6345705"/>
                <a:gd name="connsiteX40" fmla="*/ 4867180 w 9361040"/>
                <a:gd name="connsiteY40" fmla="*/ 0 h 6345705"/>
                <a:gd name="connsiteX41" fmla="*/ 6003281 w 9361040"/>
                <a:gd name="connsiteY41" fmla="*/ 0 h 6345705"/>
                <a:gd name="connsiteX42" fmla="*/ 5762144 w 9361040"/>
                <a:gd name="connsiteY42" fmla="*/ 241137 h 6345705"/>
                <a:gd name="connsiteX43" fmla="*/ 4626043 w 9361040"/>
                <a:gd name="connsiteY43" fmla="*/ 241137 h 6345705"/>
                <a:gd name="connsiteX44" fmla="*/ 2586297 w 9361040"/>
                <a:gd name="connsiteY44" fmla="*/ 0 h 6345705"/>
                <a:gd name="connsiteX45" fmla="*/ 3722398 w 9361040"/>
                <a:gd name="connsiteY45" fmla="*/ 0 h 6345705"/>
                <a:gd name="connsiteX46" fmla="*/ 3481260 w 9361040"/>
                <a:gd name="connsiteY46" fmla="*/ 241137 h 6345705"/>
                <a:gd name="connsiteX47" fmla="*/ 2345160 w 9361040"/>
                <a:gd name="connsiteY47" fmla="*/ 241137 h 6345705"/>
                <a:gd name="connsiteX48" fmla="*/ 318446 w 9361040"/>
                <a:gd name="connsiteY48" fmla="*/ 0 h 6345705"/>
                <a:gd name="connsiteX49" fmla="*/ 1454547 w 9361040"/>
                <a:gd name="connsiteY49" fmla="*/ 0 h 6345705"/>
                <a:gd name="connsiteX50" fmla="*/ 1213410 w 9361040"/>
                <a:gd name="connsiteY50" fmla="*/ 241137 h 6345705"/>
                <a:gd name="connsiteX51" fmla="*/ 241137 w 9361040"/>
                <a:gd name="connsiteY51" fmla="*/ 241137 h 6345705"/>
                <a:gd name="connsiteX52" fmla="*/ 241137 w 9361040"/>
                <a:gd name="connsiteY52" fmla="*/ 1213409 h 6345705"/>
                <a:gd name="connsiteX53" fmla="*/ 0 w 9361040"/>
                <a:gd name="connsiteY53" fmla="*/ 1454546 h 6345705"/>
                <a:gd name="connsiteX54" fmla="*/ 0 w 9361040"/>
                <a:gd name="connsiteY54" fmla="*/ 318446 h 63457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</a:cxnLst>
              <a:rect l="l" t="t" r="r" b="b"/>
              <a:pathLst>
                <a:path w="9361040" h="6345705">
                  <a:moveTo>
                    <a:pt x="7834011" y="6104568"/>
                  </a:moveTo>
                  <a:lnTo>
                    <a:pt x="8970112" y="6104568"/>
                  </a:lnTo>
                  <a:lnTo>
                    <a:pt x="8728974" y="6345705"/>
                  </a:lnTo>
                  <a:lnTo>
                    <a:pt x="7592874" y="6345705"/>
                  </a:lnTo>
                  <a:close/>
                  <a:moveTo>
                    <a:pt x="5566160" y="6104568"/>
                  </a:moveTo>
                  <a:lnTo>
                    <a:pt x="6702262" y="6104568"/>
                  </a:lnTo>
                  <a:lnTo>
                    <a:pt x="6461124" y="6345705"/>
                  </a:lnTo>
                  <a:lnTo>
                    <a:pt x="5325023" y="6345705"/>
                  </a:lnTo>
                  <a:close/>
                  <a:moveTo>
                    <a:pt x="3298311" y="6104568"/>
                  </a:moveTo>
                  <a:lnTo>
                    <a:pt x="4434412" y="6104568"/>
                  </a:lnTo>
                  <a:lnTo>
                    <a:pt x="4193275" y="6345705"/>
                  </a:lnTo>
                  <a:lnTo>
                    <a:pt x="3057174" y="6345705"/>
                  </a:lnTo>
                  <a:close/>
                  <a:moveTo>
                    <a:pt x="1030461" y="6104568"/>
                  </a:moveTo>
                  <a:lnTo>
                    <a:pt x="2166561" y="6104568"/>
                  </a:lnTo>
                  <a:lnTo>
                    <a:pt x="1925424" y="6345705"/>
                  </a:lnTo>
                  <a:lnTo>
                    <a:pt x="789323" y="6345705"/>
                  </a:lnTo>
                  <a:close/>
                  <a:moveTo>
                    <a:pt x="241137" y="4626041"/>
                  </a:moveTo>
                  <a:lnTo>
                    <a:pt x="241137" y="5762142"/>
                  </a:lnTo>
                  <a:lnTo>
                    <a:pt x="0" y="6003279"/>
                  </a:lnTo>
                  <a:lnTo>
                    <a:pt x="0" y="4867178"/>
                  </a:lnTo>
                  <a:close/>
                  <a:moveTo>
                    <a:pt x="9361040" y="4577540"/>
                  </a:moveTo>
                  <a:lnTo>
                    <a:pt x="9361040" y="5713641"/>
                  </a:lnTo>
                  <a:lnTo>
                    <a:pt x="9119903" y="5954777"/>
                  </a:lnTo>
                  <a:lnTo>
                    <a:pt x="9119903" y="4818677"/>
                  </a:lnTo>
                  <a:close/>
                  <a:moveTo>
                    <a:pt x="241137" y="2345159"/>
                  </a:moveTo>
                  <a:lnTo>
                    <a:pt x="241137" y="3481259"/>
                  </a:lnTo>
                  <a:lnTo>
                    <a:pt x="0" y="3722396"/>
                  </a:lnTo>
                  <a:lnTo>
                    <a:pt x="0" y="2586296"/>
                  </a:lnTo>
                  <a:close/>
                  <a:moveTo>
                    <a:pt x="9361040" y="2309690"/>
                  </a:moveTo>
                  <a:lnTo>
                    <a:pt x="9361040" y="3445791"/>
                  </a:lnTo>
                  <a:lnTo>
                    <a:pt x="9119903" y="3686927"/>
                  </a:lnTo>
                  <a:lnTo>
                    <a:pt x="9119903" y="2550827"/>
                  </a:lnTo>
                  <a:close/>
                  <a:moveTo>
                    <a:pt x="9361040" y="41839"/>
                  </a:moveTo>
                  <a:lnTo>
                    <a:pt x="9361040" y="1177941"/>
                  </a:lnTo>
                  <a:lnTo>
                    <a:pt x="9119903" y="1419078"/>
                  </a:lnTo>
                  <a:lnTo>
                    <a:pt x="9119903" y="282976"/>
                  </a:lnTo>
                  <a:close/>
                  <a:moveTo>
                    <a:pt x="7135030" y="0"/>
                  </a:moveTo>
                  <a:lnTo>
                    <a:pt x="8271131" y="0"/>
                  </a:lnTo>
                  <a:lnTo>
                    <a:pt x="8029994" y="241137"/>
                  </a:lnTo>
                  <a:lnTo>
                    <a:pt x="6893893" y="241137"/>
                  </a:lnTo>
                  <a:close/>
                  <a:moveTo>
                    <a:pt x="4867180" y="0"/>
                  </a:moveTo>
                  <a:lnTo>
                    <a:pt x="6003281" y="0"/>
                  </a:lnTo>
                  <a:lnTo>
                    <a:pt x="5762144" y="241137"/>
                  </a:lnTo>
                  <a:lnTo>
                    <a:pt x="4626043" y="241137"/>
                  </a:lnTo>
                  <a:close/>
                  <a:moveTo>
                    <a:pt x="2586297" y="0"/>
                  </a:moveTo>
                  <a:lnTo>
                    <a:pt x="3722398" y="0"/>
                  </a:lnTo>
                  <a:lnTo>
                    <a:pt x="3481260" y="241137"/>
                  </a:lnTo>
                  <a:lnTo>
                    <a:pt x="2345160" y="241137"/>
                  </a:lnTo>
                  <a:close/>
                  <a:moveTo>
                    <a:pt x="318446" y="0"/>
                  </a:moveTo>
                  <a:lnTo>
                    <a:pt x="1454547" y="0"/>
                  </a:lnTo>
                  <a:lnTo>
                    <a:pt x="1213410" y="241137"/>
                  </a:lnTo>
                  <a:lnTo>
                    <a:pt x="241137" y="241137"/>
                  </a:lnTo>
                  <a:lnTo>
                    <a:pt x="241137" y="1213409"/>
                  </a:lnTo>
                  <a:lnTo>
                    <a:pt x="0" y="1454546"/>
                  </a:lnTo>
                  <a:lnTo>
                    <a:pt x="0" y="318446"/>
                  </a:lnTo>
                  <a:close/>
                </a:path>
              </a:pathLst>
            </a:custGeom>
            <a:solidFill>
              <a:srgbClr val="FFFF00"/>
            </a:solidFill>
            <a:ln w="762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07BA524-772E-372D-E10F-84CE57A4F3CC}"/>
              </a:ext>
            </a:extLst>
          </p:cNvPr>
          <p:cNvSpPr txBox="1"/>
          <p:nvPr/>
        </p:nvSpPr>
        <p:spPr>
          <a:xfrm>
            <a:off x="895815" y="858644"/>
            <a:ext cx="8114370" cy="5140712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指や手を</a:t>
            </a:r>
            <a:endParaRPr lang="en-US" altLang="ja-JP" sz="8800" dirty="0"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effectLst/>
              </a:rPr>
              <a:t>挟まれないように</a:t>
            </a:r>
            <a:endParaRPr lang="en-US" altLang="ja-JP" sz="8800" dirty="0">
              <a:effectLst/>
            </a:endParaRPr>
          </a:p>
          <a:p>
            <a:r>
              <a:rPr lang="ja-JP" altLang="en-US" sz="8800" dirty="0">
                <a:solidFill>
                  <a:srgbClr val="FFFF00"/>
                </a:solidFill>
                <a:effectLst/>
              </a:rPr>
              <a:t>ご注意下さい</a:t>
            </a:r>
          </a:p>
        </p:txBody>
      </p:sp>
    </p:spTree>
    <p:extLst>
      <p:ext uri="{BB962C8B-B14F-4D97-AF65-F5344CB8AC3E}">
        <p14:creationId xmlns:p14="http://schemas.microsoft.com/office/powerpoint/2010/main" val="230528982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AD7A71-75AC-DF85-0351-50101D0275BD}"/>
              </a:ext>
            </a:extLst>
          </p:cNvPr>
          <p:cNvSpPr/>
          <p:nvPr/>
        </p:nvSpPr>
        <p:spPr>
          <a:xfrm>
            <a:off x="72452" y="75770"/>
            <a:ext cx="9761096" cy="43433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449766" y="458271"/>
            <a:ext cx="9006468" cy="35892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挟まないように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ご注意下さい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57DF0FBB-77FB-C8CC-8395-E941B1716357}"/>
              </a:ext>
            </a:extLst>
          </p:cNvPr>
          <p:cNvGrpSpPr/>
          <p:nvPr/>
        </p:nvGrpSpPr>
        <p:grpSpPr>
          <a:xfrm>
            <a:off x="632519" y="4537573"/>
            <a:ext cx="8678573" cy="2229905"/>
            <a:chOff x="632519" y="4537573"/>
            <a:chExt cx="8678573" cy="2229905"/>
          </a:xfrm>
        </p:grpSpPr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DD86B598-A00A-3E9C-C5AF-8F52BA675983}"/>
                </a:ext>
              </a:extLst>
            </p:cNvPr>
            <p:cNvGrpSpPr/>
            <p:nvPr/>
          </p:nvGrpSpPr>
          <p:grpSpPr>
            <a:xfrm rot="5400000">
              <a:off x="272866" y="4913778"/>
              <a:ext cx="2114462" cy="1395155"/>
              <a:chOff x="-2200021" y="3638360"/>
              <a:chExt cx="2393292" cy="1579132"/>
            </a:xfrm>
          </p:grpSpPr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02155461-0776-B2E1-D67F-9931927FF0DF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0" name="角丸四角形 105">
                <a:extLst>
                  <a:ext uri="{FF2B5EF4-FFF2-40B4-BE49-F238E27FC236}">
                    <a16:creationId xmlns:a16="http://schemas.microsoft.com/office/drawing/2014/main" id="{13ED70E9-8B13-BD63-79A2-9D15DCFBDCAD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1" name="角丸四角形 106">
                <a:extLst>
                  <a:ext uri="{FF2B5EF4-FFF2-40B4-BE49-F238E27FC236}">
                    <a16:creationId xmlns:a16="http://schemas.microsoft.com/office/drawing/2014/main" id="{F44A5E78-392D-6493-739D-181CEDE93179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7">
                <a:extLst>
                  <a:ext uri="{FF2B5EF4-FFF2-40B4-BE49-F238E27FC236}">
                    <a16:creationId xmlns:a16="http://schemas.microsoft.com/office/drawing/2014/main" id="{2A0B2365-C5B9-5383-5176-A027AE9C785E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4">
                <a:extLst>
                  <a:ext uri="{FF2B5EF4-FFF2-40B4-BE49-F238E27FC236}">
                    <a16:creationId xmlns:a16="http://schemas.microsoft.com/office/drawing/2014/main" id="{13D3289B-297E-6A61-6F5F-7D5CECCDD7F8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39" name="グループ化 38">
              <a:extLst>
                <a:ext uri="{FF2B5EF4-FFF2-40B4-BE49-F238E27FC236}">
                  <a16:creationId xmlns:a16="http://schemas.microsoft.com/office/drawing/2014/main" id="{492BC471-F40C-76A4-A6B1-8E56C863D41F}"/>
                </a:ext>
              </a:extLst>
            </p:cNvPr>
            <p:cNvGrpSpPr/>
            <p:nvPr/>
          </p:nvGrpSpPr>
          <p:grpSpPr>
            <a:xfrm rot="5400000">
              <a:off x="3914575" y="4913779"/>
              <a:ext cx="2114462" cy="1395155"/>
              <a:chOff x="-2200021" y="3638360"/>
              <a:chExt cx="2393292" cy="1579132"/>
            </a:xfrm>
          </p:grpSpPr>
          <p:sp>
            <p:nvSpPr>
              <p:cNvPr id="40" name="フリーフォーム: 図形 39">
                <a:extLst>
                  <a:ext uri="{FF2B5EF4-FFF2-40B4-BE49-F238E27FC236}">
                    <a16:creationId xmlns:a16="http://schemas.microsoft.com/office/drawing/2014/main" id="{A22167C6-2B3C-DA9A-7A17-856F47D042F2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1" name="角丸四角形 105">
                <a:extLst>
                  <a:ext uri="{FF2B5EF4-FFF2-40B4-BE49-F238E27FC236}">
                    <a16:creationId xmlns:a16="http://schemas.microsoft.com/office/drawing/2014/main" id="{DD293A06-024C-389F-6F1F-4A6387DB1311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2" name="角丸四角形 106">
                <a:extLst>
                  <a:ext uri="{FF2B5EF4-FFF2-40B4-BE49-F238E27FC236}">
                    <a16:creationId xmlns:a16="http://schemas.microsoft.com/office/drawing/2014/main" id="{4010CA57-020E-6EA6-AC49-B426B00C3911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3" name="角丸四角形 107">
                <a:extLst>
                  <a:ext uri="{FF2B5EF4-FFF2-40B4-BE49-F238E27FC236}">
                    <a16:creationId xmlns:a16="http://schemas.microsoft.com/office/drawing/2014/main" id="{2A3ADD48-2B86-0C3A-06B5-8A98D12574A0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44" name="角丸四角形 104">
                <a:extLst>
                  <a:ext uri="{FF2B5EF4-FFF2-40B4-BE49-F238E27FC236}">
                    <a16:creationId xmlns:a16="http://schemas.microsoft.com/office/drawing/2014/main" id="{0E01E47D-3F19-7347-0C64-C7C5CE7D3102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7957597-A584-7B3E-2AAB-2A2992FDE6BD}"/>
                </a:ext>
              </a:extLst>
            </p:cNvPr>
            <p:cNvGrpSpPr/>
            <p:nvPr/>
          </p:nvGrpSpPr>
          <p:grpSpPr>
            <a:xfrm rot="5400000">
              <a:off x="7556284" y="4913782"/>
              <a:ext cx="2114462" cy="1395155"/>
              <a:chOff x="-2200021" y="3638360"/>
              <a:chExt cx="2393292" cy="1579132"/>
            </a:xfrm>
          </p:grpSpPr>
          <p:sp>
            <p:nvSpPr>
              <p:cNvPr id="52" name="フリーフォーム: 図形 51">
                <a:extLst>
                  <a:ext uri="{FF2B5EF4-FFF2-40B4-BE49-F238E27FC236}">
                    <a16:creationId xmlns:a16="http://schemas.microsoft.com/office/drawing/2014/main" id="{7BCFFA58-0FF6-6ECA-6CBE-B67B3FAE95A3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3" name="角丸四角形 105">
                <a:extLst>
                  <a:ext uri="{FF2B5EF4-FFF2-40B4-BE49-F238E27FC236}">
                    <a16:creationId xmlns:a16="http://schemas.microsoft.com/office/drawing/2014/main" id="{EA0044D6-6D34-19A8-171B-633D466640C7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4" name="角丸四角形 106">
                <a:extLst>
                  <a:ext uri="{FF2B5EF4-FFF2-40B4-BE49-F238E27FC236}">
                    <a16:creationId xmlns:a16="http://schemas.microsoft.com/office/drawing/2014/main" id="{E689D531-07D9-9D73-ADB3-0AD8E5461AF1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5" name="角丸四角形 107">
                <a:extLst>
                  <a:ext uri="{FF2B5EF4-FFF2-40B4-BE49-F238E27FC236}">
                    <a16:creationId xmlns:a16="http://schemas.microsoft.com/office/drawing/2014/main" id="{43E6C0D7-B2AF-F196-BEC5-D7FEE6C2F108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56" name="角丸四角形 104">
                <a:extLst>
                  <a:ext uri="{FF2B5EF4-FFF2-40B4-BE49-F238E27FC236}">
                    <a16:creationId xmlns:a16="http://schemas.microsoft.com/office/drawing/2014/main" id="{BB742C46-DDF0-230A-FCBB-DA78D0BE901B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EA235A0E-B33D-5D9D-2224-070B5FB8A75C}"/>
                </a:ext>
              </a:extLst>
            </p:cNvPr>
            <p:cNvSpPr/>
            <p:nvPr/>
          </p:nvSpPr>
          <p:spPr bwMode="auto">
            <a:xfrm rot="10800000">
              <a:off x="2255601" y="4537573"/>
              <a:ext cx="1793412" cy="2229905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9DC67028-D94F-FB25-2D78-04391E375EC6}"/>
                </a:ext>
              </a:extLst>
            </p:cNvPr>
            <p:cNvSpPr/>
            <p:nvPr/>
          </p:nvSpPr>
          <p:spPr bwMode="auto">
            <a:xfrm rot="10800000">
              <a:off x="5868596" y="4537573"/>
              <a:ext cx="1793412" cy="2229905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60585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正方形/長方形 2">
            <a:extLst>
              <a:ext uri="{FF2B5EF4-FFF2-40B4-BE49-F238E27FC236}">
                <a16:creationId xmlns:a16="http://schemas.microsoft.com/office/drawing/2014/main" id="{76AD7A71-75AC-DF85-0351-50101D0275BD}"/>
              </a:ext>
            </a:extLst>
          </p:cNvPr>
          <p:cNvSpPr/>
          <p:nvPr/>
        </p:nvSpPr>
        <p:spPr>
          <a:xfrm>
            <a:off x="72452" y="75770"/>
            <a:ext cx="9761096" cy="4343339"/>
          </a:xfrm>
          <a:prstGeom prst="rect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67789AEF-3F7A-1AA6-FF4C-B801E1C92564}"/>
              </a:ext>
            </a:extLst>
          </p:cNvPr>
          <p:cNvSpPr txBox="1"/>
          <p:nvPr/>
        </p:nvSpPr>
        <p:spPr>
          <a:xfrm>
            <a:off x="449766" y="458271"/>
            <a:ext cx="9006468" cy="3589224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ysClr val="windowText" lastClr="0000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effectLst/>
              </a:rPr>
              <a:t>挟まれないように</a:t>
            </a:r>
            <a:endParaRPr lang="en-US" altLang="ja-JP" sz="8800" dirty="0">
              <a:ln w="38100">
                <a:noFill/>
              </a:ln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ysClr val="windowText" lastClr="000000"/>
                </a:solidFill>
                <a:effectLst/>
              </a:rPr>
              <a:t>ご注意下さい</a:t>
            </a:r>
          </a:p>
        </p:txBody>
      </p:sp>
      <p:grpSp>
        <p:nvGrpSpPr>
          <p:cNvPr id="18" name="グループ化 17">
            <a:extLst>
              <a:ext uri="{FF2B5EF4-FFF2-40B4-BE49-F238E27FC236}">
                <a16:creationId xmlns:a16="http://schemas.microsoft.com/office/drawing/2014/main" id="{DD86B598-A00A-3E9C-C5AF-8F52BA675983}"/>
              </a:ext>
            </a:extLst>
          </p:cNvPr>
          <p:cNvGrpSpPr/>
          <p:nvPr/>
        </p:nvGrpSpPr>
        <p:grpSpPr>
          <a:xfrm rot="5400000">
            <a:off x="272866" y="4913778"/>
            <a:ext cx="2114462" cy="1395155"/>
            <a:chOff x="-2200021" y="3638360"/>
            <a:chExt cx="2393292" cy="1579132"/>
          </a:xfrm>
        </p:grpSpPr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02155461-0776-B2E1-D67F-9931927FF0DF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0" name="角丸四角形 105">
              <a:extLst>
                <a:ext uri="{FF2B5EF4-FFF2-40B4-BE49-F238E27FC236}">
                  <a16:creationId xmlns:a16="http://schemas.microsoft.com/office/drawing/2014/main" id="{13ED70E9-8B13-BD63-79A2-9D15DCFBDCAD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1" name="角丸四角形 106">
              <a:extLst>
                <a:ext uri="{FF2B5EF4-FFF2-40B4-BE49-F238E27FC236}">
                  <a16:creationId xmlns:a16="http://schemas.microsoft.com/office/drawing/2014/main" id="{F44A5E78-392D-6493-739D-181CEDE93179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2" name="角丸四角形 107">
              <a:extLst>
                <a:ext uri="{FF2B5EF4-FFF2-40B4-BE49-F238E27FC236}">
                  <a16:creationId xmlns:a16="http://schemas.microsoft.com/office/drawing/2014/main" id="{2A0B2365-C5B9-5383-5176-A027AE9C785E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23" name="角丸四角形 104">
              <a:extLst>
                <a:ext uri="{FF2B5EF4-FFF2-40B4-BE49-F238E27FC236}">
                  <a16:creationId xmlns:a16="http://schemas.microsoft.com/office/drawing/2014/main" id="{13D3289B-297E-6A61-6F5F-7D5CECCDD7F8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492BC471-F40C-76A4-A6B1-8E56C863D41F}"/>
              </a:ext>
            </a:extLst>
          </p:cNvPr>
          <p:cNvGrpSpPr/>
          <p:nvPr/>
        </p:nvGrpSpPr>
        <p:grpSpPr>
          <a:xfrm rot="5400000">
            <a:off x="3914575" y="4913779"/>
            <a:ext cx="2114462" cy="1395155"/>
            <a:chOff x="-2200021" y="3638360"/>
            <a:chExt cx="2393292" cy="1579132"/>
          </a:xfrm>
        </p:grpSpPr>
        <p:sp>
          <p:nvSpPr>
            <p:cNvPr id="40" name="フリーフォーム: 図形 39">
              <a:extLst>
                <a:ext uri="{FF2B5EF4-FFF2-40B4-BE49-F238E27FC236}">
                  <a16:creationId xmlns:a16="http://schemas.microsoft.com/office/drawing/2014/main" id="{A22167C6-2B3C-DA9A-7A17-856F47D042F2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1" name="角丸四角形 105">
              <a:extLst>
                <a:ext uri="{FF2B5EF4-FFF2-40B4-BE49-F238E27FC236}">
                  <a16:creationId xmlns:a16="http://schemas.microsoft.com/office/drawing/2014/main" id="{DD293A06-024C-389F-6F1F-4A6387DB1311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2" name="角丸四角形 106">
              <a:extLst>
                <a:ext uri="{FF2B5EF4-FFF2-40B4-BE49-F238E27FC236}">
                  <a16:creationId xmlns:a16="http://schemas.microsoft.com/office/drawing/2014/main" id="{4010CA57-020E-6EA6-AC49-B426B00C3911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3" name="角丸四角形 107">
              <a:extLst>
                <a:ext uri="{FF2B5EF4-FFF2-40B4-BE49-F238E27FC236}">
                  <a16:creationId xmlns:a16="http://schemas.microsoft.com/office/drawing/2014/main" id="{2A3ADD48-2B86-0C3A-06B5-8A98D12574A0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44" name="角丸四角形 104">
              <a:extLst>
                <a:ext uri="{FF2B5EF4-FFF2-40B4-BE49-F238E27FC236}">
                  <a16:creationId xmlns:a16="http://schemas.microsoft.com/office/drawing/2014/main" id="{0E01E47D-3F19-7347-0C64-C7C5CE7D3102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F7957597-A584-7B3E-2AAB-2A2992FDE6BD}"/>
              </a:ext>
            </a:extLst>
          </p:cNvPr>
          <p:cNvGrpSpPr/>
          <p:nvPr/>
        </p:nvGrpSpPr>
        <p:grpSpPr>
          <a:xfrm rot="5400000">
            <a:off x="7556284" y="4913782"/>
            <a:ext cx="2114462" cy="1395155"/>
            <a:chOff x="-2200021" y="3638360"/>
            <a:chExt cx="2393292" cy="1579132"/>
          </a:xfrm>
        </p:grpSpPr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7BCFFA58-0FF6-6ECA-6CBE-B67B3FAE95A3}"/>
                </a:ext>
              </a:extLst>
            </p:cNvPr>
            <p:cNvSpPr/>
            <p:nvPr/>
          </p:nvSpPr>
          <p:spPr>
            <a:xfrm rot="5400000">
              <a:off x="-1751166" y="3229009"/>
              <a:ext cx="1495582" cy="2393292"/>
            </a:xfrm>
            <a:custGeom>
              <a:avLst/>
              <a:gdLst>
                <a:gd name="connsiteX0" fmla="*/ 0 w 1495582"/>
                <a:gd name="connsiteY0" fmla="*/ 1492014 h 2393293"/>
                <a:gd name="connsiteX1" fmla="*/ 205889 w 1495582"/>
                <a:gd name="connsiteY1" fmla="*/ 1248363 h 2393293"/>
                <a:gd name="connsiteX2" fmla="*/ 216823 w 1495582"/>
                <a:gd name="connsiteY2" fmla="*/ 183897 h 2393293"/>
                <a:gd name="connsiteX3" fmla="*/ 329139 w 1495582"/>
                <a:gd name="connsiteY3" fmla="*/ 14452 h 2393293"/>
                <a:gd name="connsiteX4" fmla="*/ 400720 w 1495582"/>
                <a:gd name="connsiteY4" fmla="*/ 0 h 2393293"/>
                <a:gd name="connsiteX5" fmla="*/ 472300 w 1495582"/>
                <a:gd name="connsiteY5" fmla="*/ 14452 h 2393293"/>
                <a:gd name="connsiteX6" fmla="*/ 584616 w 1495582"/>
                <a:gd name="connsiteY6" fmla="*/ 183897 h 2393293"/>
                <a:gd name="connsiteX7" fmla="*/ 584616 w 1495582"/>
                <a:gd name="connsiteY7" fmla="*/ 961710 h 2393293"/>
                <a:gd name="connsiteX8" fmla="*/ 667631 w 1495582"/>
                <a:gd name="connsiteY8" fmla="*/ 944950 h 2393293"/>
                <a:gd name="connsiteX9" fmla="*/ 1038178 w 1495582"/>
                <a:gd name="connsiteY9" fmla="*/ 944950 h 2393293"/>
                <a:gd name="connsiteX10" fmla="*/ 1495582 w 1495582"/>
                <a:gd name="connsiteY10" fmla="*/ 1402354 h 2393293"/>
                <a:gd name="connsiteX11" fmla="*/ 1495582 w 1495582"/>
                <a:gd name="connsiteY11" fmla="*/ 1677246 h 2393293"/>
                <a:gd name="connsiteX12" fmla="*/ 1216220 w 1495582"/>
                <a:gd name="connsiteY12" fmla="*/ 2098705 h 2393293"/>
                <a:gd name="connsiteX13" fmla="*/ 1163911 w 1495582"/>
                <a:gd name="connsiteY13" fmla="*/ 2114943 h 2393293"/>
                <a:gd name="connsiteX14" fmla="*/ 1205240 w 1495582"/>
                <a:gd name="connsiteY14" fmla="*/ 2393293 h 2393293"/>
                <a:gd name="connsiteX15" fmla="*/ 454190 w 1495582"/>
                <a:gd name="connsiteY15" fmla="*/ 2393293 h 2393293"/>
                <a:gd name="connsiteX16" fmla="*/ 497563 w 1495582"/>
                <a:gd name="connsiteY16" fmla="*/ 2101181 h 2393293"/>
                <a:gd name="connsiteX17" fmla="*/ 489588 w 1495582"/>
                <a:gd name="connsiteY17" fmla="*/ 2098705 h 2393293"/>
                <a:gd name="connsiteX18" fmla="*/ 210226 w 1495582"/>
                <a:gd name="connsiteY18" fmla="*/ 1677246 h 2393293"/>
                <a:gd name="connsiteX19" fmla="*/ 210226 w 1495582"/>
                <a:gd name="connsiteY19" fmla="*/ 1614321 h 2393293"/>
                <a:gd name="connsiteX20" fmla="*/ 0 w 1495582"/>
                <a:gd name="connsiteY20" fmla="*/ 1492014 h 2393293"/>
                <a:gd name="connsiteX0" fmla="*/ 0 w 1495582"/>
                <a:gd name="connsiteY0" fmla="*/ 1492014 h 2564797"/>
                <a:gd name="connsiteX1" fmla="*/ 205889 w 1495582"/>
                <a:gd name="connsiteY1" fmla="*/ 1248363 h 2564797"/>
                <a:gd name="connsiteX2" fmla="*/ 216823 w 1495582"/>
                <a:gd name="connsiteY2" fmla="*/ 183897 h 2564797"/>
                <a:gd name="connsiteX3" fmla="*/ 329139 w 1495582"/>
                <a:gd name="connsiteY3" fmla="*/ 14452 h 2564797"/>
                <a:gd name="connsiteX4" fmla="*/ 400720 w 1495582"/>
                <a:gd name="connsiteY4" fmla="*/ 0 h 2564797"/>
                <a:gd name="connsiteX5" fmla="*/ 472300 w 1495582"/>
                <a:gd name="connsiteY5" fmla="*/ 14452 h 2564797"/>
                <a:gd name="connsiteX6" fmla="*/ 584616 w 1495582"/>
                <a:gd name="connsiteY6" fmla="*/ 183897 h 2564797"/>
                <a:gd name="connsiteX7" fmla="*/ 584616 w 1495582"/>
                <a:gd name="connsiteY7" fmla="*/ 961710 h 2564797"/>
                <a:gd name="connsiteX8" fmla="*/ 667631 w 1495582"/>
                <a:gd name="connsiteY8" fmla="*/ 944950 h 2564797"/>
                <a:gd name="connsiteX9" fmla="*/ 1038178 w 1495582"/>
                <a:gd name="connsiteY9" fmla="*/ 944950 h 2564797"/>
                <a:gd name="connsiteX10" fmla="*/ 1495582 w 1495582"/>
                <a:gd name="connsiteY10" fmla="*/ 1402354 h 2564797"/>
                <a:gd name="connsiteX11" fmla="*/ 1495582 w 1495582"/>
                <a:gd name="connsiteY11" fmla="*/ 1677246 h 2564797"/>
                <a:gd name="connsiteX12" fmla="*/ 1216220 w 1495582"/>
                <a:gd name="connsiteY12" fmla="*/ 2098705 h 2564797"/>
                <a:gd name="connsiteX13" fmla="*/ 1163911 w 1495582"/>
                <a:gd name="connsiteY13" fmla="*/ 2114943 h 2564797"/>
                <a:gd name="connsiteX14" fmla="*/ 1205240 w 1495582"/>
                <a:gd name="connsiteY14" fmla="*/ 2393293 h 2564797"/>
                <a:gd name="connsiteX15" fmla="*/ 790309 w 1495582"/>
                <a:gd name="connsiteY15" fmla="*/ 2564797 h 2564797"/>
                <a:gd name="connsiteX16" fmla="*/ 454190 w 1495582"/>
                <a:gd name="connsiteY16" fmla="*/ 2393293 h 2564797"/>
                <a:gd name="connsiteX17" fmla="*/ 497563 w 1495582"/>
                <a:gd name="connsiteY17" fmla="*/ 2101181 h 2564797"/>
                <a:gd name="connsiteX18" fmla="*/ 489588 w 1495582"/>
                <a:gd name="connsiteY18" fmla="*/ 2098705 h 2564797"/>
                <a:gd name="connsiteX19" fmla="*/ 210226 w 1495582"/>
                <a:gd name="connsiteY19" fmla="*/ 1677246 h 2564797"/>
                <a:gd name="connsiteX20" fmla="*/ 210226 w 1495582"/>
                <a:gd name="connsiteY20" fmla="*/ 1614321 h 2564797"/>
                <a:gd name="connsiteX21" fmla="*/ 0 w 1495582"/>
                <a:gd name="connsiteY21" fmla="*/ 1492014 h 2564797"/>
                <a:gd name="connsiteX0" fmla="*/ 790309 w 1495582"/>
                <a:gd name="connsiteY0" fmla="*/ 2564797 h 2687931"/>
                <a:gd name="connsiteX1" fmla="*/ 454190 w 1495582"/>
                <a:gd name="connsiteY1" fmla="*/ 2393293 h 2687931"/>
                <a:gd name="connsiteX2" fmla="*/ 497563 w 1495582"/>
                <a:gd name="connsiteY2" fmla="*/ 2101181 h 2687931"/>
                <a:gd name="connsiteX3" fmla="*/ 489588 w 1495582"/>
                <a:gd name="connsiteY3" fmla="*/ 2098705 h 2687931"/>
                <a:gd name="connsiteX4" fmla="*/ 210226 w 1495582"/>
                <a:gd name="connsiteY4" fmla="*/ 1677246 h 2687931"/>
                <a:gd name="connsiteX5" fmla="*/ 210226 w 1495582"/>
                <a:gd name="connsiteY5" fmla="*/ 1614321 h 2687931"/>
                <a:gd name="connsiteX6" fmla="*/ 0 w 1495582"/>
                <a:gd name="connsiteY6" fmla="*/ 1492014 h 2687931"/>
                <a:gd name="connsiteX7" fmla="*/ 205889 w 1495582"/>
                <a:gd name="connsiteY7" fmla="*/ 1248363 h 2687931"/>
                <a:gd name="connsiteX8" fmla="*/ 216823 w 1495582"/>
                <a:gd name="connsiteY8" fmla="*/ 183897 h 2687931"/>
                <a:gd name="connsiteX9" fmla="*/ 329139 w 1495582"/>
                <a:gd name="connsiteY9" fmla="*/ 14452 h 2687931"/>
                <a:gd name="connsiteX10" fmla="*/ 400720 w 1495582"/>
                <a:gd name="connsiteY10" fmla="*/ 0 h 2687931"/>
                <a:gd name="connsiteX11" fmla="*/ 472300 w 1495582"/>
                <a:gd name="connsiteY11" fmla="*/ 14452 h 2687931"/>
                <a:gd name="connsiteX12" fmla="*/ 584616 w 1495582"/>
                <a:gd name="connsiteY12" fmla="*/ 183897 h 2687931"/>
                <a:gd name="connsiteX13" fmla="*/ 584616 w 1495582"/>
                <a:gd name="connsiteY13" fmla="*/ 961710 h 2687931"/>
                <a:gd name="connsiteX14" fmla="*/ 667631 w 1495582"/>
                <a:gd name="connsiteY14" fmla="*/ 944950 h 2687931"/>
                <a:gd name="connsiteX15" fmla="*/ 1038178 w 1495582"/>
                <a:gd name="connsiteY15" fmla="*/ 944950 h 2687931"/>
                <a:gd name="connsiteX16" fmla="*/ 1495582 w 1495582"/>
                <a:gd name="connsiteY16" fmla="*/ 1402354 h 2687931"/>
                <a:gd name="connsiteX17" fmla="*/ 1495582 w 1495582"/>
                <a:gd name="connsiteY17" fmla="*/ 1677246 h 2687931"/>
                <a:gd name="connsiteX18" fmla="*/ 1216220 w 1495582"/>
                <a:gd name="connsiteY18" fmla="*/ 2098705 h 2687931"/>
                <a:gd name="connsiteX19" fmla="*/ 1163911 w 1495582"/>
                <a:gd name="connsiteY19" fmla="*/ 2114943 h 2687931"/>
                <a:gd name="connsiteX20" fmla="*/ 1205240 w 1495582"/>
                <a:gd name="connsiteY20" fmla="*/ 2393293 h 2687931"/>
                <a:gd name="connsiteX21" fmla="*/ 913443 w 1495582"/>
                <a:gd name="connsiteY21" fmla="*/ 2687931 h 2687931"/>
                <a:gd name="connsiteX0" fmla="*/ 454190 w 1495582"/>
                <a:gd name="connsiteY0" fmla="*/ 2393293 h 2687931"/>
                <a:gd name="connsiteX1" fmla="*/ 497563 w 1495582"/>
                <a:gd name="connsiteY1" fmla="*/ 2101181 h 2687931"/>
                <a:gd name="connsiteX2" fmla="*/ 489588 w 1495582"/>
                <a:gd name="connsiteY2" fmla="*/ 2098705 h 2687931"/>
                <a:gd name="connsiteX3" fmla="*/ 210226 w 1495582"/>
                <a:gd name="connsiteY3" fmla="*/ 1677246 h 2687931"/>
                <a:gd name="connsiteX4" fmla="*/ 210226 w 1495582"/>
                <a:gd name="connsiteY4" fmla="*/ 1614321 h 2687931"/>
                <a:gd name="connsiteX5" fmla="*/ 0 w 1495582"/>
                <a:gd name="connsiteY5" fmla="*/ 1492014 h 2687931"/>
                <a:gd name="connsiteX6" fmla="*/ 205889 w 1495582"/>
                <a:gd name="connsiteY6" fmla="*/ 1248363 h 2687931"/>
                <a:gd name="connsiteX7" fmla="*/ 216823 w 1495582"/>
                <a:gd name="connsiteY7" fmla="*/ 183897 h 2687931"/>
                <a:gd name="connsiteX8" fmla="*/ 329139 w 1495582"/>
                <a:gd name="connsiteY8" fmla="*/ 14452 h 2687931"/>
                <a:gd name="connsiteX9" fmla="*/ 400720 w 1495582"/>
                <a:gd name="connsiteY9" fmla="*/ 0 h 2687931"/>
                <a:gd name="connsiteX10" fmla="*/ 472300 w 1495582"/>
                <a:gd name="connsiteY10" fmla="*/ 14452 h 2687931"/>
                <a:gd name="connsiteX11" fmla="*/ 584616 w 1495582"/>
                <a:gd name="connsiteY11" fmla="*/ 183897 h 2687931"/>
                <a:gd name="connsiteX12" fmla="*/ 584616 w 1495582"/>
                <a:gd name="connsiteY12" fmla="*/ 961710 h 2687931"/>
                <a:gd name="connsiteX13" fmla="*/ 667631 w 1495582"/>
                <a:gd name="connsiteY13" fmla="*/ 944950 h 2687931"/>
                <a:gd name="connsiteX14" fmla="*/ 1038178 w 1495582"/>
                <a:gd name="connsiteY14" fmla="*/ 944950 h 2687931"/>
                <a:gd name="connsiteX15" fmla="*/ 1495582 w 1495582"/>
                <a:gd name="connsiteY15" fmla="*/ 1402354 h 2687931"/>
                <a:gd name="connsiteX16" fmla="*/ 1495582 w 1495582"/>
                <a:gd name="connsiteY16" fmla="*/ 1677246 h 2687931"/>
                <a:gd name="connsiteX17" fmla="*/ 1216220 w 1495582"/>
                <a:gd name="connsiteY17" fmla="*/ 2098705 h 2687931"/>
                <a:gd name="connsiteX18" fmla="*/ 1163911 w 1495582"/>
                <a:gd name="connsiteY18" fmla="*/ 2114943 h 2687931"/>
                <a:gd name="connsiteX19" fmla="*/ 1205240 w 1495582"/>
                <a:gd name="connsiteY19" fmla="*/ 2393293 h 2687931"/>
                <a:gd name="connsiteX20" fmla="*/ 913443 w 1495582"/>
                <a:gd name="connsiteY20" fmla="*/ 2687931 h 2687931"/>
                <a:gd name="connsiteX0" fmla="*/ 454190 w 1495582"/>
                <a:gd name="connsiteY0" fmla="*/ 2393293 h 2393292"/>
                <a:gd name="connsiteX1" fmla="*/ 497563 w 1495582"/>
                <a:gd name="connsiteY1" fmla="*/ 2101181 h 2393292"/>
                <a:gd name="connsiteX2" fmla="*/ 489588 w 1495582"/>
                <a:gd name="connsiteY2" fmla="*/ 2098705 h 2393292"/>
                <a:gd name="connsiteX3" fmla="*/ 210226 w 1495582"/>
                <a:gd name="connsiteY3" fmla="*/ 1677246 h 2393292"/>
                <a:gd name="connsiteX4" fmla="*/ 210226 w 1495582"/>
                <a:gd name="connsiteY4" fmla="*/ 1614321 h 2393292"/>
                <a:gd name="connsiteX5" fmla="*/ 0 w 1495582"/>
                <a:gd name="connsiteY5" fmla="*/ 1492014 h 2393292"/>
                <a:gd name="connsiteX6" fmla="*/ 205889 w 1495582"/>
                <a:gd name="connsiteY6" fmla="*/ 1248363 h 2393292"/>
                <a:gd name="connsiteX7" fmla="*/ 216823 w 1495582"/>
                <a:gd name="connsiteY7" fmla="*/ 183897 h 2393292"/>
                <a:gd name="connsiteX8" fmla="*/ 329139 w 1495582"/>
                <a:gd name="connsiteY8" fmla="*/ 14452 h 2393292"/>
                <a:gd name="connsiteX9" fmla="*/ 400720 w 1495582"/>
                <a:gd name="connsiteY9" fmla="*/ 0 h 2393292"/>
                <a:gd name="connsiteX10" fmla="*/ 472300 w 1495582"/>
                <a:gd name="connsiteY10" fmla="*/ 14452 h 2393292"/>
                <a:gd name="connsiteX11" fmla="*/ 584616 w 1495582"/>
                <a:gd name="connsiteY11" fmla="*/ 183897 h 2393292"/>
                <a:gd name="connsiteX12" fmla="*/ 584616 w 1495582"/>
                <a:gd name="connsiteY12" fmla="*/ 961710 h 2393292"/>
                <a:gd name="connsiteX13" fmla="*/ 667631 w 1495582"/>
                <a:gd name="connsiteY13" fmla="*/ 944950 h 2393292"/>
                <a:gd name="connsiteX14" fmla="*/ 1038178 w 1495582"/>
                <a:gd name="connsiteY14" fmla="*/ 944950 h 2393292"/>
                <a:gd name="connsiteX15" fmla="*/ 1495582 w 1495582"/>
                <a:gd name="connsiteY15" fmla="*/ 1402354 h 2393292"/>
                <a:gd name="connsiteX16" fmla="*/ 1495582 w 1495582"/>
                <a:gd name="connsiteY16" fmla="*/ 1677246 h 2393292"/>
                <a:gd name="connsiteX17" fmla="*/ 1216220 w 1495582"/>
                <a:gd name="connsiteY17" fmla="*/ 2098705 h 2393292"/>
                <a:gd name="connsiteX18" fmla="*/ 1163911 w 1495582"/>
                <a:gd name="connsiteY18" fmla="*/ 2114943 h 2393292"/>
                <a:gd name="connsiteX19" fmla="*/ 1205240 w 1495582"/>
                <a:gd name="connsiteY19" fmla="*/ 2393293 h 23932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495582" h="2393292">
                  <a:moveTo>
                    <a:pt x="454190" y="2393293"/>
                  </a:moveTo>
                  <a:lnTo>
                    <a:pt x="497563" y="2101181"/>
                  </a:lnTo>
                  <a:lnTo>
                    <a:pt x="489588" y="2098705"/>
                  </a:lnTo>
                  <a:cubicBezTo>
                    <a:pt x="325419" y="2029267"/>
                    <a:pt x="210226" y="1866709"/>
                    <a:pt x="210226" y="1677246"/>
                  </a:cubicBezTo>
                  <a:lnTo>
                    <a:pt x="210226" y="1614321"/>
                  </a:lnTo>
                  <a:cubicBezTo>
                    <a:pt x="140152" y="1573552"/>
                    <a:pt x="35747" y="1578212"/>
                    <a:pt x="0" y="1492014"/>
                  </a:cubicBezTo>
                  <a:cubicBezTo>
                    <a:pt x="121503" y="1258545"/>
                    <a:pt x="88040" y="1440688"/>
                    <a:pt x="205889" y="1248363"/>
                  </a:cubicBezTo>
                  <a:lnTo>
                    <a:pt x="216823" y="183897"/>
                  </a:lnTo>
                  <a:cubicBezTo>
                    <a:pt x="216823" y="107724"/>
                    <a:pt x="263135" y="42369"/>
                    <a:pt x="329139" y="14452"/>
                  </a:cubicBezTo>
                  <a:lnTo>
                    <a:pt x="400720" y="0"/>
                  </a:lnTo>
                  <a:lnTo>
                    <a:pt x="472300" y="14452"/>
                  </a:lnTo>
                  <a:cubicBezTo>
                    <a:pt x="538304" y="42369"/>
                    <a:pt x="584616" y="107724"/>
                    <a:pt x="584616" y="183897"/>
                  </a:cubicBezTo>
                  <a:lnTo>
                    <a:pt x="584616" y="961710"/>
                  </a:lnTo>
                  <a:lnTo>
                    <a:pt x="667631" y="944950"/>
                  </a:lnTo>
                  <a:lnTo>
                    <a:pt x="1038178" y="944950"/>
                  </a:lnTo>
                  <a:cubicBezTo>
                    <a:pt x="1290796" y="944950"/>
                    <a:pt x="1495582" y="1149736"/>
                    <a:pt x="1495582" y="1402354"/>
                  </a:cubicBezTo>
                  <a:lnTo>
                    <a:pt x="1495582" y="1677246"/>
                  </a:lnTo>
                  <a:cubicBezTo>
                    <a:pt x="1495582" y="1866709"/>
                    <a:pt x="1380390" y="2029267"/>
                    <a:pt x="1216220" y="2098705"/>
                  </a:cubicBezTo>
                  <a:lnTo>
                    <a:pt x="1163911" y="2114943"/>
                  </a:lnTo>
                  <a:lnTo>
                    <a:pt x="1205240" y="2393293"/>
                  </a:lnTo>
                </a:path>
              </a:pathLst>
            </a:cu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3" name="角丸四角形 105">
              <a:extLst>
                <a:ext uri="{FF2B5EF4-FFF2-40B4-BE49-F238E27FC236}">
                  <a16:creationId xmlns:a16="http://schemas.microsoft.com/office/drawing/2014/main" id="{EA0044D6-6D34-19A8-171B-633D466640C7}"/>
                </a:ext>
              </a:extLst>
            </p:cNvPr>
            <p:cNvSpPr/>
            <p:nvPr/>
          </p:nvSpPr>
          <p:spPr>
            <a:xfrm rot="10800000">
              <a:off x="-1393746" y="4225035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4" name="角丸四角形 106">
              <a:extLst>
                <a:ext uri="{FF2B5EF4-FFF2-40B4-BE49-F238E27FC236}">
                  <a16:creationId xmlns:a16="http://schemas.microsoft.com/office/drawing/2014/main" id="{E689D531-07D9-9D73-ADB3-0AD8E5461AF1}"/>
                </a:ext>
              </a:extLst>
            </p:cNvPr>
            <p:cNvSpPr/>
            <p:nvPr/>
          </p:nvSpPr>
          <p:spPr>
            <a:xfrm rot="10800000">
              <a:off x="-1393748" y="4578114"/>
              <a:ext cx="790213" cy="35307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5" name="角丸四角形 107">
              <a:extLst>
                <a:ext uri="{FF2B5EF4-FFF2-40B4-BE49-F238E27FC236}">
                  <a16:creationId xmlns:a16="http://schemas.microsoft.com/office/drawing/2014/main" id="{43E6C0D7-B2AF-F196-BEC5-D7FEE6C2F108}"/>
                </a:ext>
              </a:extLst>
            </p:cNvPr>
            <p:cNvSpPr/>
            <p:nvPr/>
          </p:nvSpPr>
          <p:spPr>
            <a:xfrm rot="10800000">
              <a:off x="-1330284" y="4931193"/>
              <a:ext cx="692266" cy="2862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  <p:sp>
          <p:nvSpPr>
            <p:cNvPr id="56" name="角丸四角形 104">
              <a:extLst>
                <a:ext uri="{FF2B5EF4-FFF2-40B4-BE49-F238E27FC236}">
                  <a16:creationId xmlns:a16="http://schemas.microsoft.com/office/drawing/2014/main" id="{BB742C46-DDF0-230A-FCBB-DA78D0BE901B}"/>
                </a:ext>
              </a:extLst>
            </p:cNvPr>
            <p:cNvSpPr/>
            <p:nvPr/>
          </p:nvSpPr>
          <p:spPr>
            <a:xfrm rot="3600000">
              <a:off x="-1612380" y="3805664"/>
              <a:ext cx="714508" cy="37989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57150" cap="flat" cmpd="sng" algn="ctr">
              <a:solidFill>
                <a:sysClr val="windowText" lastClr="000000"/>
              </a:solidFill>
              <a:prstDash val="solid"/>
              <a:miter lim="800000"/>
            </a:ln>
            <a:effectLst/>
          </p:spPr>
          <p:txBody>
            <a:bodyPr rtlCol="0" anchor="ctr"/>
            <a:lstStyle/>
            <a:p>
              <a:pPr algn="ctr"/>
              <a:endParaRPr kumimoji="0" lang="ja-JP" altLang="en-US" kern="0">
                <a:solidFill>
                  <a:prstClr val="white"/>
                </a:solidFill>
                <a:latin typeface="Calibri" panose="020F0502020204030204"/>
                <a:ea typeface="ＭＳ Ｐゴシック"/>
              </a:endParaRPr>
            </a:p>
          </p:txBody>
        </p:sp>
      </p:grp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EA235A0E-B33D-5D9D-2224-070B5FB8A75C}"/>
              </a:ext>
            </a:extLst>
          </p:cNvPr>
          <p:cNvSpPr/>
          <p:nvPr/>
        </p:nvSpPr>
        <p:spPr bwMode="auto">
          <a:xfrm rot="10800000">
            <a:off x="2255601" y="4537573"/>
            <a:ext cx="1793412" cy="2229905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9DC67028-D94F-FB25-2D78-04391E375EC6}"/>
              </a:ext>
            </a:extLst>
          </p:cNvPr>
          <p:cNvSpPr/>
          <p:nvPr/>
        </p:nvSpPr>
        <p:spPr bwMode="auto">
          <a:xfrm rot="10800000">
            <a:off x="5868596" y="4537573"/>
            <a:ext cx="1793412" cy="2229905"/>
          </a:xfrm>
          <a:custGeom>
            <a:avLst/>
            <a:gdLst>
              <a:gd name="connsiteX0" fmla="*/ 1076440 w 1984271"/>
              <a:gd name="connsiteY0" fmla="*/ 7 h 2467217"/>
              <a:gd name="connsiteX1" fmla="*/ 1213189 w 1984271"/>
              <a:gd name="connsiteY1" fmla="*/ 133932 h 2467217"/>
              <a:gd name="connsiteX2" fmla="*/ 1221916 w 1984271"/>
              <a:gd name="connsiteY2" fmla="*/ 970859 h 2467217"/>
              <a:gd name="connsiteX3" fmla="*/ 1266780 w 1984271"/>
              <a:gd name="connsiteY3" fmla="*/ 970391 h 2467217"/>
              <a:gd name="connsiteX4" fmla="*/ 1449313 w 1984271"/>
              <a:gd name="connsiteY4" fmla="*/ 259616 h 2467217"/>
              <a:gd name="connsiteX5" fmla="*/ 1560395 w 1984271"/>
              <a:gd name="connsiteY5" fmla="*/ 159387 h 2467217"/>
              <a:gd name="connsiteX6" fmla="*/ 1614066 w 1984271"/>
              <a:gd name="connsiteY6" fmla="*/ 162191 h 2467217"/>
              <a:gd name="connsiteX7" fmla="*/ 1711491 w 1984271"/>
              <a:gd name="connsiteY7" fmla="*/ 326947 h 2467217"/>
              <a:gd name="connsiteX8" fmla="*/ 1528218 w 1984271"/>
              <a:gd name="connsiteY8" fmla="*/ 1040616 h 2467217"/>
              <a:gd name="connsiteX9" fmla="*/ 1559948 w 1984271"/>
              <a:gd name="connsiteY9" fmla="*/ 1066247 h 2467217"/>
              <a:gd name="connsiteX10" fmla="*/ 1791130 w 1984271"/>
              <a:gd name="connsiteY10" fmla="*/ 656004 h 2467217"/>
              <a:gd name="connsiteX11" fmla="*/ 1892735 w 1984271"/>
              <a:gd name="connsiteY11" fmla="*/ 604100 h 2467217"/>
              <a:gd name="connsiteX12" fmla="*/ 1931711 w 1984271"/>
              <a:gd name="connsiteY12" fmla="*/ 616758 h 2467217"/>
              <a:gd name="connsiteX13" fmla="*/ 1980453 w 1984271"/>
              <a:gd name="connsiteY13" fmla="*/ 678921 h 2467217"/>
              <a:gd name="connsiteX14" fmla="*/ 1970956 w 1984271"/>
              <a:gd name="connsiteY14" fmla="*/ 757338 h 2467217"/>
              <a:gd name="connsiteX15" fmla="*/ 1684871 w 1984271"/>
              <a:gd name="connsiteY15" fmla="*/ 1339483 h 2467217"/>
              <a:gd name="connsiteX16" fmla="*/ 1686726 w 1984271"/>
              <a:gd name="connsiteY16" fmla="*/ 1517300 h 2467217"/>
              <a:gd name="connsiteX17" fmla="*/ 1448462 w 1984271"/>
              <a:gd name="connsiteY17" fmla="*/ 1976919 h 2467217"/>
              <a:gd name="connsiteX18" fmla="*/ 1363775 w 1984271"/>
              <a:gd name="connsiteY18" fmla="*/ 2024034 h 2467217"/>
              <a:gd name="connsiteX19" fmla="*/ 1397674 w 1984271"/>
              <a:gd name="connsiteY19" fmla="*/ 2467217 h 2467217"/>
              <a:gd name="connsiteX20" fmla="*/ 862491 w 1984271"/>
              <a:gd name="connsiteY20" fmla="*/ 2467217 h 2467217"/>
              <a:gd name="connsiteX21" fmla="*/ 874684 w 1984271"/>
              <a:gd name="connsiteY21" fmla="*/ 2028808 h 2467217"/>
              <a:gd name="connsiteX22" fmla="*/ 778724 w 1984271"/>
              <a:gd name="connsiteY22" fmla="*/ 1983903 h 2467217"/>
              <a:gd name="connsiteX23" fmla="*/ 576484 w 1984271"/>
              <a:gd name="connsiteY23" fmla="*/ 1743459 h 2467217"/>
              <a:gd name="connsiteX24" fmla="*/ 111078 w 1984271"/>
              <a:gd name="connsiteY24" fmla="*/ 1424434 h 2467217"/>
              <a:gd name="connsiteX25" fmla="*/ 15844 w 1984271"/>
              <a:gd name="connsiteY25" fmla="*/ 1194702 h 2467217"/>
              <a:gd name="connsiteX26" fmla="*/ 248851 w 1984271"/>
              <a:gd name="connsiteY26" fmla="*/ 1129072 h 2467217"/>
              <a:gd name="connsiteX27" fmla="*/ 521206 w 1984271"/>
              <a:gd name="connsiteY27" fmla="*/ 1295432 h 2467217"/>
              <a:gd name="connsiteX28" fmla="*/ 659972 w 1984271"/>
              <a:gd name="connsiteY28" fmla="*/ 1269367 h 2467217"/>
              <a:gd name="connsiteX29" fmla="*/ 457061 w 1984271"/>
              <a:gd name="connsiteY29" fmla="*/ 340024 h 2467217"/>
              <a:gd name="connsiteX30" fmla="*/ 503148 w 1984271"/>
              <a:gd name="connsiteY30" fmla="*/ 197683 h 2467217"/>
              <a:gd name="connsiteX31" fmla="*/ 551031 w 1984271"/>
              <a:gd name="connsiteY31" fmla="*/ 173271 h 2467217"/>
              <a:gd name="connsiteX32" fmla="*/ 717783 w 1984271"/>
              <a:gd name="connsiteY32" fmla="*/ 267245 h 2467217"/>
              <a:gd name="connsiteX33" fmla="*/ 915094 w 1984271"/>
              <a:gd name="connsiteY33" fmla="*/ 974058 h 2467217"/>
              <a:gd name="connsiteX34" fmla="*/ 951240 w 1984271"/>
              <a:gd name="connsiteY34" fmla="*/ 973680 h 2467217"/>
              <a:gd name="connsiteX35" fmla="*/ 942512 w 1984271"/>
              <a:gd name="connsiteY35" fmla="*/ 136757 h 2467217"/>
              <a:gd name="connsiteX36" fmla="*/ 1076440 w 1984271"/>
              <a:gd name="connsiteY36" fmla="*/ 7 h 2467217"/>
              <a:gd name="connsiteX0" fmla="*/ 1076440 w 1984271"/>
              <a:gd name="connsiteY0" fmla="*/ 7 h 2548612"/>
              <a:gd name="connsiteX1" fmla="*/ 1213189 w 1984271"/>
              <a:gd name="connsiteY1" fmla="*/ 133932 h 2548612"/>
              <a:gd name="connsiteX2" fmla="*/ 1221916 w 1984271"/>
              <a:gd name="connsiteY2" fmla="*/ 970859 h 2548612"/>
              <a:gd name="connsiteX3" fmla="*/ 1266780 w 1984271"/>
              <a:gd name="connsiteY3" fmla="*/ 970391 h 2548612"/>
              <a:gd name="connsiteX4" fmla="*/ 1449313 w 1984271"/>
              <a:gd name="connsiteY4" fmla="*/ 259616 h 2548612"/>
              <a:gd name="connsiteX5" fmla="*/ 1560395 w 1984271"/>
              <a:gd name="connsiteY5" fmla="*/ 159387 h 2548612"/>
              <a:gd name="connsiteX6" fmla="*/ 1614066 w 1984271"/>
              <a:gd name="connsiteY6" fmla="*/ 162191 h 2548612"/>
              <a:gd name="connsiteX7" fmla="*/ 1711491 w 1984271"/>
              <a:gd name="connsiteY7" fmla="*/ 326947 h 2548612"/>
              <a:gd name="connsiteX8" fmla="*/ 1528218 w 1984271"/>
              <a:gd name="connsiteY8" fmla="*/ 1040616 h 2548612"/>
              <a:gd name="connsiteX9" fmla="*/ 1559948 w 1984271"/>
              <a:gd name="connsiteY9" fmla="*/ 1066247 h 2548612"/>
              <a:gd name="connsiteX10" fmla="*/ 1791130 w 1984271"/>
              <a:gd name="connsiteY10" fmla="*/ 656004 h 2548612"/>
              <a:gd name="connsiteX11" fmla="*/ 1892735 w 1984271"/>
              <a:gd name="connsiteY11" fmla="*/ 604100 h 2548612"/>
              <a:gd name="connsiteX12" fmla="*/ 1931711 w 1984271"/>
              <a:gd name="connsiteY12" fmla="*/ 616758 h 2548612"/>
              <a:gd name="connsiteX13" fmla="*/ 1980453 w 1984271"/>
              <a:gd name="connsiteY13" fmla="*/ 678921 h 2548612"/>
              <a:gd name="connsiteX14" fmla="*/ 1970956 w 1984271"/>
              <a:gd name="connsiteY14" fmla="*/ 757338 h 2548612"/>
              <a:gd name="connsiteX15" fmla="*/ 1684871 w 1984271"/>
              <a:gd name="connsiteY15" fmla="*/ 1339483 h 2548612"/>
              <a:gd name="connsiteX16" fmla="*/ 1686726 w 1984271"/>
              <a:gd name="connsiteY16" fmla="*/ 1517300 h 2548612"/>
              <a:gd name="connsiteX17" fmla="*/ 1448462 w 1984271"/>
              <a:gd name="connsiteY17" fmla="*/ 1976919 h 2548612"/>
              <a:gd name="connsiteX18" fmla="*/ 1363775 w 1984271"/>
              <a:gd name="connsiteY18" fmla="*/ 2024034 h 2548612"/>
              <a:gd name="connsiteX19" fmla="*/ 1397674 w 1984271"/>
              <a:gd name="connsiteY19" fmla="*/ 2467217 h 2548612"/>
              <a:gd name="connsiteX20" fmla="*/ 1133761 w 1984271"/>
              <a:gd name="connsiteY20" fmla="*/ 2548612 h 2548612"/>
              <a:gd name="connsiteX21" fmla="*/ 862491 w 1984271"/>
              <a:gd name="connsiteY21" fmla="*/ 2467217 h 2548612"/>
              <a:gd name="connsiteX22" fmla="*/ 874684 w 1984271"/>
              <a:gd name="connsiteY22" fmla="*/ 2028808 h 2548612"/>
              <a:gd name="connsiteX23" fmla="*/ 778724 w 1984271"/>
              <a:gd name="connsiteY23" fmla="*/ 1983903 h 2548612"/>
              <a:gd name="connsiteX24" fmla="*/ 576484 w 1984271"/>
              <a:gd name="connsiteY24" fmla="*/ 1743459 h 2548612"/>
              <a:gd name="connsiteX25" fmla="*/ 111078 w 1984271"/>
              <a:gd name="connsiteY25" fmla="*/ 1424434 h 2548612"/>
              <a:gd name="connsiteX26" fmla="*/ 15844 w 1984271"/>
              <a:gd name="connsiteY26" fmla="*/ 1194702 h 2548612"/>
              <a:gd name="connsiteX27" fmla="*/ 248851 w 1984271"/>
              <a:gd name="connsiteY27" fmla="*/ 1129072 h 2548612"/>
              <a:gd name="connsiteX28" fmla="*/ 521206 w 1984271"/>
              <a:gd name="connsiteY28" fmla="*/ 1295432 h 2548612"/>
              <a:gd name="connsiteX29" fmla="*/ 659972 w 1984271"/>
              <a:gd name="connsiteY29" fmla="*/ 1269367 h 2548612"/>
              <a:gd name="connsiteX30" fmla="*/ 457061 w 1984271"/>
              <a:gd name="connsiteY30" fmla="*/ 340024 h 2548612"/>
              <a:gd name="connsiteX31" fmla="*/ 503148 w 1984271"/>
              <a:gd name="connsiteY31" fmla="*/ 197683 h 2548612"/>
              <a:gd name="connsiteX32" fmla="*/ 551031 w 1984271"/>
              <a:gd name="connsiteY32" fmla="*/ 173271 h 2548612"/>
              <a:gd name="connsiteX33" fmla="*/ 717783 w 1984271"/>
              <a:gd name="connsiteY33" fmla="*/ 267245 h 2548612"/>
              <a:gd name="connsiteX34" fmla="*/ 915094 w 1984271"/>
              <a:gd name="connsiteY34" fmla="*/ 974058 h 2548612"/>
              <a:gd name="connsiteX35" fmla="*/ 951240 w 1984271"/>
              <a:gd name="connsiteY35" fmla="*/ 973680 h 2548612"/>
              <a:gd name="connsiteX36" fmla="*/ 942512 w 1984271"/>
              <a:gd name="connsiteY36" fmla="*/ 136757 h 2548612"/>
              <a:gd name="connsiteX37" fmla="*/ 1076440 w 1984271"/>
              <a:gd name="connsiteY37" fmla="*/ 7 h 2548612"/>
              <a:gd name="connsiteX0" fmla="*/ 1133761 w 1984271"/>
              <a:gd name="connsiteY0" fmla="*/ 2548612 h 2604425"/>
              <a:gd name="connsiteX1" fmla="*/ 862491 w 1984271"/>
              <a:gd name="connsiteY1" fmla="*/ 2467217 h 2604425"/>
              <a:gd name="connsiteX2" fmla="*/ 874684 w 1984271"/>
              <a:gd name="connsiteY2" fmla="*/ 2028808 h 2604425"/>
              <a:gd name="connsiteX3" fmla="*/ 778724 w 1984271"/>
              <a:gd name="connsiteY3" fmla="*/ 1983903 h 2604425"/>
              <a:gd name="connsiteX4" fmla="*/ 576484 w 1984271"/>
              <a:gd name="connsiteY4" fmla="*/ 1743459 h 2604425"/>
              <a:gd name="connsiteX5" fmla="*/ 111078 w 1984271"/>
              <a:gd name="connsiteY5" fmla="*/ 1424434 h 2604425"/>
              <a:gd name="connsiteX6" fmla="*/ 15844 w 1984271"/>
              <a:gd name="connsiteY6" fmla="*/ 1194702 h 2604425"/>
              <a:gd name="connsiteX7" fmla="*/ 248851 w 1984271"/>
              <a:gd name="connsiteY7" fmla="*/ 1129072 h 2604425"/>
              <a:gd name="connsiteX8" fmla="*/ 521206 w 1984271"/>
              <a:gd name="connsiteY8" fmla="*/ 1295432 h 2604425"/>
              <a:gd name="connsiteX9" fmla="*/ 659972 w 1984271"/>
              <a:gd name="connsiteY9" fmla="*/ 1269367 h 2604425"/>
              <a:gd name="connsiteX10" fmla="*/ 457061 w 1984271"/>
              <a:gd name="connsiteY10" fmla="*/ 340024 h 2604425"/>
              <a:gd name="connsiteX11" fmla="*/ 503148 w 1984271"/>
              <a:gd name="connsiteY11" fmla="*/ 197683 h 2604425"/>
              <a:gd name="connsiteX12" fmla="*/ 551031 w 1984271"/>
              <a:gd name="connsiteY12" fmla="*/ 173271 h 2604425"/>
              <a:gd name="connsiteX13" fmla="*/ 717783 w 1984271"/>
              <a:gd name="connsiteY13" fmla="*/ 267245 h 2604425"/>
              <a:gd name="connsiteX14" fmla="*/ 915094 w 1984271"/>
              <a:gd name="connsiteY14" fmla="*/ 974058 h 2604425"/>
              <a:gd name="connsiteX15" fmla="*/ 951240 w 1984271"/>
              <a:gd name="connsiteY15" fmla="*/ 973680 h 2604425"/>
              <a:gd name="connsiteX16" fmla="*/ 942512 w 1984271"/>
              <a:gd name="connsiteY16" fmla="*/ 136757 h 2604425"/>
              <a:gd name="connsiteX17" fmla="*/ 1076440 w 1984271"/>
              <a:gd name="connsiteY17" fmla="*/ 7 h 2604425"/>
              <a:gd name="connsiteX18" fmla="*/ 1213189 w 1984271"/>
              <a:gd name="connsiteY18" fmla="*/ 133932 h 2604425"/>
              <a:gd name="connsiteX19" fmla="*/ 1221916 w 1984271"/>
              <a:gd name="connsiteY19" fmla="*/ 970859 h 2604425"/>
              <a:gd name="connsiteX20" fmla="*/ 1266780 w 1984271"/>
              <a:gd name="connsiteY20" fmla="*/ 970391 h 2604425"/>
              <a:gd name="connsiteX21" fmla="*/ 1449313 w 1984271"/>
              <a:gd name="connsiteY21" fmla="*/ 259616 h 2604425"/>
              <a:gd name="connsiteX22" fmla="*/ 1560395 w 1984271"/>
              <a:gd name="connsiteY22" fmla="*/ 159387 h 2604425"/>
              <a:gd name="connsiteX23" fmla="*/ 1614066 w 1984271"/>
              <a:gd name="connsiteY23" fmla="*/ 162191 h 2604425"/>
              <a:gd name="connsiteX24" fmla="*/ 1711491 w 1984271"/>
              <a:gd name="connsiteY24" fmla="*/ 326947 h 2604425"/>
              <a:gd name="connsiteX25" fmla="*/ 1528218 w 1984271"/>
              <a:gd name="connsiteY25" fmla="*/ 1040616 h 2604425"/>
              <a:gd name="connsiteX26" fmla="*/ 1559948 w 1984271"/>
              <a:gd name="connsiteY26" fmla="*/ 1066247 h 2604425"/>
              <a:gd name="connsiteX27" fmla="*/ 1791130 w 1984271"/>
              <a:gd name="connsiteY27" fmla="*/ 656004 h 2604425"/>
              <a:gd name="connsiteX28" fmla="*/ 1892735 w 1984271"/>
              <a:gd name="connsiteY28" fmla="*/ 604100 h 2604425"/>
              <a:gd name="connsiteX29" fmla="*/ 1931711 w 1984271"/>
              <a:gd name="connsiteY29" fmla="*/ 616758 h 2604425"/>
              <a:gd name="connsiteX30" fmla="*/ 1980453 w 1984271"/>
              <a:gd name="connsiteY30" fmla="*/ 678921 h 2604425"/>
              <a:gd name="connsiteX31" fmla="*/ 1970956 w 1984271"/>
              <a:gd name="connsiteY31" fmla="*/ 757338 h 2604425"/>
              <a:gd name="connsiteX32" fmla="*/ 1684871 w 1984271"/>
              <a:gd name="connsiteY32" fmla="*/ 1339483 h 2604425"/>
              <a:gd name="connsiteX33" fmla="*/ 1686726 w 1984271"/>
              <a:gd name="connsiteY33" fmla="*/ 1517300 h 2604425"/>
              <a:gd name="connsiteX34" fmla="*/ 1448462 w 1984271"/>
              <a:gd name="connsiteY34" fmla="*/ 1976919 h 2604425"/>
              <a:gd name="connsiteX35" fmla="*/ 1363775 w 1984271"/>
              <a:gd name="connsiteY35" fmla="*/ 2024034 h 2604425"/>
              <a:gd name="connsiteX36" fmla="*/ 1397674 w 1984271"/>
              <a:gd name="connsiteY36" fmla="*/ 2467217 h 2604425"/>
              <a:gd name="connsiteX37" fmla="*/ 1189574 w 1984271"/>
              <a:gd name="connsiteY37" fmla="*/ 2604425 h 2604425"/>
              <a:gd name="connsiteX0" fmla="*/ 862491 w 1984271"/>
              <a:gd name="connsiteY0" fmla="*/ 2467217 h 2604425"/>
              <a:gd name="connsiteX1" fmla="*/ 874684 w 1984271"/>
              <a:gd name="connsiteY1" fmla="*/ 2028808 h 2604425"/>
              <a:gd name="connsiteX2" fmla="*/ 778724 w 1984271"/>
              <a:gd name="connsiteY2" fmla="*/ 1983903 h 2604425"/>
              <a:gd name="connsiteX3" fmla="*/ 576484 w 1984271"/>
              <a:gd name="connsiteY3" fmla="*/ 1743459 h 2604425"/>
              <a:gd name="connsiteX4" fmla="*/ 111078 w 1984271"/>
              <a:gd name="connsiteY4" fmla="*/ 1424434 h 2604425"/>
              <a:gd name="connsiteX5" fmla="*/ 15844 w 1984271"/>
              <a:gd name="connsiteY5" fmla="*/ 1194702 h 2604425"/>
              <a:gd name="connsiteX6" fmla="*/ 248851 w 1984271"/>
              <a:gd name="connsiteY6" fmla="*/ 1129072 h 2604425"/>
              <a:gd name="connsiteX7" fmla="*/ 521206 w 1984271"/>
              <a:gd name="connsiteY7" fmla="*/ 1295432 h 2604425"/>
              <a:gd name="connsiteX8" fmla="*/ 659972 w 1984271"/>
              <a:gd name="connsiteY8" fmla="*/ 1269367 h 2604425"/>
              <a:gd name="connsiteX9" fmla="*/ 457061 w 1984271"/>
              <a:gd name="connsiteY9" fmla="*/ 340024 h 2604425"/>
              <a:gd name="connsiteX10" fmla="*/ 503148 w 1984271"/>
              <a:gd name="connsiteY10" fmla="*/ 197683 h 2604425"/>
              <a:gd name="connsiteX11" fmla="*/ 551031 w 1984271"/>
              <a:gd name="connsiteY11" fmla="*/ 173271 h 2604425"/>
              <a:gd name="connsiteX12" fmla="*/ 717783 w 1984271"/>
              <a:gd name="connsiteY12" fmla="*/ 267245 h 2604425"/>
              <a:gd name="connsiteX13" fmla="*/ 915094 w 1984271"/>
              <a:gd name="connsiteY13" fmla="*/ 974058 h 2604425"/>
              <a:gd name="connsiteX14" fmla="*/ 951240 w 1984271"/>
              <a:gd name="connsiteY14" fmla="*/ 973680 h 2604425"/>
              <a:gd name="connsiteX15" fmla="*/ 942512 w 1984271"/>
              <a:gd name="connsiteY15" fmla="*/ 136757 h 2604425"/>
              <a:gd name="connsiteX16" fmla="*/ 1076440 w 1984271"/>
              <a:gd name="connsiteY16" fmla="*/ 7 h 2604425"/>
              <a:gd name="connsiteX17" fmla="*/ 1213189 w 1984271"/>
              <a:gd name="connsiteY17" fmla="*/ 133932 h 2604425"/>
              <a:gd name="connsiteX18" fmla="*/ 1221916 w 1984271"/>
              <a:gd name="connsiteY18" fmla="*/ 970859 h 2604425"/>
              <a:gd name="connsiteX19" fmla="*/ 1266780 w 1984271"/>
              <a:gd name="connsiteY19" fmla="*/ 970391 h 2604425"/>
              <a:gd name="connsiteX20" fmla="*/ 1449313 w 1984271"/>
              <a:gd name="connsiteY20" fmla="*/ 259616 h 2604425"/>
              <a:gd name="connsiteX21" fmla="*/ 1560395 w 1984271"/>
              <a:gd name="connsiteY21" fmla="*/ 159387 h 2604425"/>
              <a:gd name="connsiteX22" fmla="*/ 1614066 w 1984271"/>
              <a:gd name="connsiteY22" fmla="*/ 162191 h 2604425"/>
              <a:gd name="connsiteX23" fmla="*/ 1711491 w 1984271"/>
              <a:gd name="connsiteY23" fmla="*/ 326947 h 2604425"/>
              <a:gd name="connsiteX24" fmla="*/ 1528218 w 1984271"/>
              <a:gd name="connsiteY24" fmla="*/ 1040616 h 2604425"/>
              <a:gd name="connsiteX25" fmla="*/ 1559948 w 1984271"/>
              <a:gd name="connsiteY25" fmla="*/ 1066247 h 2604425"/>
              <a:gd name="connsiteX26" fmla="*/ 1791130 w 1984271"/>
              <a:gd name="connsiteY26" fmla="*/ 656004 h 2604425"/>
              <a:gd name="connsiteX27" fmla="*/ 1892735 w 1984271"/>
              <a:gd name="connsiteY27" fmla="*/ 604100 h 2604425"/>
              <a:gd name="connsiteX28" fmla="*/ 1931711 w 1984271"/>
              <a:gd name="connsiteY28" fmla="*/ 616758 h 2604425"/>
              <a:gd name="connsiteX29" fmla="*/ 1980453 w 1984271"/>
              <a:gd name="connsiteY29" fmla="*/ 678921 h 2604425"/>
              <a:gd name="connsiteX30" fmla="*/ 1970956 w 1984271"/>
              <a:gd name="connsiteY30" fmla="*/ 757338 h 2604425"/>
              <a:gd name="connsiteX31" fmla="*/ 1684871 w 1984271"/>
              <a:gd name="connsiteY31" fmla="*/ 1339483 h 2604425"/>
              <a:gd name="connsiteX32" fmla="*/ 1686726 w 1984271"/>
              <a:gd name="connsiteY32" fmla="*/ 1517300 h 2604425"/>
              <a:gd name="connsiteX33" fmla="*/ 1448462 w 1984271"/>
              <a:gd name="connsiteY33" fmla="*/ 1976919 h 2604425"/>
              <a:gd name="connsiteX34" fmla="*/ 1363775 w 1984271"/>
              <a:gd name="connsiteY34" fmla="*/ 2024034 h 2604425"/>
              <a:gd name="connsiteX35" fmla="*/ 1397674 w 1984271"/>
              <a:gd name="connsiteY35" fmla="*/ 2467217 h 2604425"/>
              <a:gd name="connsiteX36" fmla="*/ 1189574 w 1984271"/>
              <a:gd name="connsiteY36" fmla="*/ 2604425 h 2604425"/>
              <a:gd name="connsiteX0" fmla="*/ 862491 w 1984271"/>
              <a:gd name="connsiteY0" fmla="*/ 2467217 h 2467217"/>
              <a:gd name="connsiteX1" fmla="*/ 874684 w 1984271"/>
              <a:gd name="connsiteY1" fmla="*/ 2028808 h 2467217"/>
              <a:gd name="connsiteX2" fmla="*/ 778724 w 1984271"/>
              <a:gd name="connsiteY2" fmla="*/ 1983903 h 2467217"/>
              <a:gd name="connsiteX3" fmla="*/ 576484 w 1984271"/>
              <a:gd name="connsiteY3" fmla="*/ 1743459 h 2467217"/>
              <a:gd name="connsiteX4" fmla="*/ 111078 w 1984271"/>
              <a:gd name="connsiteY4" fmla="*/ 1424434 h 2467217"/>
              <a:gd name="connsiteX5" fmla="*/ 15844 w 1984271"/>
              <a:gd name="connsiteY5" fmla="*/ 1194702 h 2467217"/>
              <a:gd name="connsiteX6" fmla="*/ 248851 w 1984271"/>
              <a:gd name="connsiteY6" fmla="*/ 1129072 h 2467217"/>
              <a:gd name="connsiteX7" fmla="*/ 521206 w 1984271"/>
              <a:gd name="connsiteY7" fmla="*/ 1295432 h 2467217"/>
              <a:gd name="connsiteX8" fmla="*/ 659972 w 1984271"/>
              <a:gd name="connsiteY8" fmla="*/ 1269367 h 2467217"/>
              <a:gd name="connsiteX9" fmla="*/ 457061 w 1984271"/>
              <a:gd name="connsiteY9" fmla="*/ 340024 h 2467217"/>
              <a:gd name="connsiteX10" fmla="*/ 503148 w 1984271"/>
              <a:gd name="connsiteY10" fmla="*/ 197683 h 2467217"/>
              <a:gd name="connsiteX11" fmla="*/ 551031 w 1984271"/>
              <a:gd name="connsiteY11" fmla="*/ 173271 h 2467217"/>
              <a:gd name="connsiteX12" fmla="*/ 717783 w 1984271"/>
              <a:gd name="connsiteY12" fmla="*/ 267245 h 2467217"/>
              <a:gd name="connsiteX13" fmla="*/ 915094 w 1984271"/>
              <a:gd name="connsiteY13" fmla="*/ 974058 h 2467217"/>
              <a:gd name="connsiteX14" fmla="*/ 951240 w 1984271"/>
              <a:gd name="connsiteY14" fmla="*/ 973680 h 2467217"/>
              <a:gd name="connsiteX15" fmla="*/ 942512 w 1984271"/>
              <a:gd name="connsiteY15" fmla="*/ 136757 h 2467217"/>
              <a:gd name="connsiteX16" fmla="*/ 1076440 w 1984271"/>
              <a:gd name="connsiteY16" fmla="*/ 7 h 2467217"/>
              <a:gd name="connsiteX17" fmla="*/ 1213189 w 1984271"/>
              <a:gd name="connsiteY17" fmla="*/ 133932 h 2467217"/>
              <a:gd name="connsiteX18" fmla="*/ 1221916 w 1984271"/>
              <a:gd name="connsiteY18" fmla="*/ 970859 h 2467217"/>
              <a:gd name="connsiteX19" fmla="*/ 1266780 w 1984271"/>
              <a:gd name="connsiteY19" fmla="*/ 970391 h 2467217"/>
              <a:gd name="connsiteX20" fmla="*/ 1449313 w 1984271"/>
              <a:gd name="connsiteY20" fmla="*/ 259616 h 2467217"/>
              <a:gd name="connsiteX21" fmla="*/ 1560395 w 1984271"/>
              <a:gd name="connsiteY21" fmla="*/ 159387 h 2467217"/>
              <a:gd name="connsiteX22" fmla="*/ 1614066 w 1984271"/>
              <a:gd name="connsiteY22" fmla="*/ 162191 h 2467217"/>
              <a:gd name="connsiteX23" fmla="*/ 1711491 w 1984271"/>
              <a:gd name="connsiteY23" fmla="*/ 326947 h 2467217"/>
              <a:gd name="connsiteX24" fmla="*/ 1528218 w 1984271"/>
              <a:gd name="connsiteY24" fmla="*/ 1040616 h 2467217"/>
              <a:gd name="connsiteX25" fmla="*/ 1559948 w 1984271"/>
              <a:gd name="connsiteY25" fmla="*/ 1066247 h 2467217"/>
              <a:gd name="connsiteX26" fmla="*/ 1791130 w 1984271"/>
              <a:gd name="connsiteY26" fmla="*/ 656004 h 2467217"/>
              <a:gd name="connsiteX27" fmla="*/ 1892735 w 1984271"/>
              <a:gd name="connsiteY27" fmla="*/ 604100 h 2467217"/>
              <a:gd name="connsiteX28" fmla="*/ 1931711 w 1984271"/>
              <a:gd name="connsiteY28" fmla="*/ 616758 h 2467217"/>
              <a:gd name="connsiteX29" fmla="*/ 1980453 w 1984271"/>
              <a:gd name="connsiteY29" fmla="*/ 678921 h 2467217"/>
              <a:gd name="connsiteX30" fmla="*/ 1970956 w 1984271"/>
              <a:gd name="connsiteY30" fmla="*/ 757338 h 2467217"/>
              <a:gd name="connsiteX31" fmla="*/ 1684871 w 1984271"/>
              <a:gd name="connsiteY31" fmla="*/ 1339483 h 2467217"/>
              <a:gd name="connsiteX32" fmla="*/ 1686726 w 1984271"/>
              <a:gd name="connsiteY32" fmla="*/ 1517300 h 2467217"/>
              <a:gd name="connsiteX33" fmla="*/ 1448462 w 1984271"/>
              <a:gd name="connsiteY33" fmla="*/ 1976919 h 2467217"/>
              <a:gd name="connsiteX34" fmla="*/ 1363775 w 1984271"/>
              <a:gd name="connsiteY34" fmla="*/ 2024034 h 2467217"/>
              <a:gd name="connsiteX35" fmla="*/ 1397674 w 1984271"/>
              <a:gd name="connsiteY35" fmla="*/ 2467217 h 246721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</a:cxnLst>
            <a:rect l="l" t="t" r="r" b="b"/>
            <a:pathLst>
              <a:path w="1984271" h="2467217">
                <a:moveTo>
                  <a:pt x="862491" y="2467217"/>
                </a:moveTo>
                <a:lnTo>
                  <a:pt x="874684" y="2028808"/>
                </a:lnTo>
                <a:lnTo>
                  <a:pt x="778724" y="1983903"/>
                </a:lnTo>
                <a:cubicBezTo>
                  <a:pt x="690128" y="1925386"/>
                  <a:pt x="619354" y="1841947"/>
                  <a:pt x="576484" y="1743459"/>
                </a:cubicBezTo>
                <a:lnTo>
                  <a:pt x="111078" y="1424434"/>
                </a:lnTo>
                <a:cubicBezTo>
                  <a:pt x="31903" y="1379818"/>
                  <a:pt x="-30487" y="1276773"/>
                  <a:pt x="15844" y="1194702"/>
                </a:cubicBezTo>
                <a:cubicBezTo>
                  <a:pt x="62178" y="1112627"/>
                  <a:pt x="169673" y="1084455"/>
                  <a:pt x="248851" y="1129072"/>
                </a:cubicBezTo>
                <a:lnTo>
                  <a:pt x="521206" y="1295432"/>
                </a:lnTo>
                <a:cubicBezTo>
                  <a:pt x="551944" y="1314567"/>
                  <a:pt x="633891" y="1324467"/>
                  <a:pt x="659972" y="1269367"/>
                </a:cubicBezTo>
                <a:lnTo>
                  <a:pt x="457061" y="340024"/>
                </a:lnTo>
                <a:cubicBezTo>
                  <a:pt x="441989" y="286027"/>
                  <a:pt x="461884" y="230533"/>
                  <a:pt x="503148" y="197683"/>
                </a:cubicBezTo>
                <a:cubicBezTo>
                  <a:pt x="516903" y="186730"/>
                  <a:pt x="533031" y="178297"/>
                  <a:pt x="551031" y="173271"/>
                </a:cubicBezTo>
                <a:cubicBezTo>
                  <a:pt x="623028" y="153174"/>
                  <a:pt x="697682" y="195247"/>
                  <a:pt x="717783" y="267245"/>
                </a:cubicBezTo>
                <a:lnTo>
                  <a:pt x="915094" y="974058"/>
                </a:lnTo>
                <a:lnTo>
                  <a:pt x="951240" y="973680"/>
                </a:lnTo>
                <a:cubicBezTo>
                  <a:pt x="948331" y="694706"/>
                  <a:pt x="945421" y="415731"/>
                  <a:pt x="942512" y="136757"/>
                </a:cubicBezTo>
                <a:cubicBezTo>
                  <a:pt x="941734" y="62013"/>
                  <a:pt x="1001695" y="787"/>
                  <a:pt x="1076440" y="7"/>
                </a:cubicBezTo>
                <a:cubicBezTo>
                  <a:pt x="1151184" y="-773"/>
                  <a:pt x="1212409" y="59189"/>
                  <a:pt x="1213189" y="133932"/>
                </a:cubicBezTo>
                <a:lnTo>
                  <a:pt x="1221916" y="970859"/>
                </a:lnTo>
                <a:lnTo>
                  <a:pt x="1266780" y="970391"/>
                </a:lnTo>
                <a:lnTo>
                  <a:pt x="1449313" y="259616"/>
                </a:lnTo>
                <a:cubicBezTo>
                  <a:pt x="1463253" y="205315"/>
                  <a:pt x="1508231" y="167206"/>
                  <a:pt x="1560395" y="159387"/>
                </a:cubicBezTo>
                <a:cubicBezTo>
                  <a:pt x="1577782" y="156780"/>
                  <a:pt x="1595967" y="157540"/>
                  <a:pt x="1614066" y="162191"/>
                </a:cubicBezTo>
                <a:cubicBezTo>
                  <a:pt x="1686467" y="180782"/>
                  <a:pt x="1730088" y="254543"/>
                  <a:pt x="1711491" y="326947"/>
                </a:cubicBezTo>
                <a:lnTo>
                  <a:pt x="1528218" y="1040616"/>
                </a:lnTo>
                <a:lnTo>
                  <a:pt x="1559948" y="1066247"/>
                </a:lnTo>
                <a:lnTo>
                  <a:pt x="1791130" y="656004"/>
                </a:lnTo>
                <a:cubicBezTo>
                  <a:pt x="1812119" y="618762"/>
                  <a:pt x="1852769" y="599567"/>
                  <a:pt x="1892735" y="604100"/>
                </a:cubicBezTo>
                <a:cubicBezTo>
                  <a:pt x="1906057" y="605614"/>
                  <a:pt x="1919300" y="609764"/>
                  <a:pt x="1931711" y="616758"/>
                </a:cubicBezTo>
                <a:cubicBezTo>
                  <a:pt x="1956543" y="630749"/>
                  <a:pt x="1973348" y="653481"/>
                  <a:pt x="1980453" y="678921"/>
                </a:cubicBezTo>
                <a:cubicBezTo>
                  <a:pt x="1987555" y="704364"/>
                  <a:pt x="1984950" y="732511"/>
                  <a:pt x="1970956" y="757338"/>
                </a:cubicBezTo>
                <a:lnTo>
                  <a:pt x="1684871" y="1339483"/>
                </a:lnTo>
                <a:cubicBezTo>
                  <a:pt x="1685489" y="1398755"/>
                  <a:pt x="1686108" y="1458028"/>
                  <a:pt x="1686726" y="1517300"/>
                </a:cubicBezTo>
                <a:cubicBezTo>
                  <a:pt x="1688710" y="1707568"/>
                  <a:pt x="1594055" y="1876331"/>
                  <a:pt x="1448462" y="1976919"/>
                </a:cubicBezTo>
                <a:lnTo>
                  <a:pt x="1363775" y="2024034"/>
                </a:lnTo>
                <a:lnTo>
                  <a:pt x="1397674" y="2467217"/>
                </a:lnTo>
              </a:path>
            </a:pathLst>
          </a:custGeom>
          <a:solidFill>
            <a:srgbClr val="FFCC66"/>
          </a:solidFill>
          <a:ln w="57150">
            <a:solidFill>
              <a:schemeClr val="tx1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6545062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9BCA920-FEF3-9009-2843-F978365D7B05}"/>
              </a:ext>
            </a:extLst>
          </p:cNvPr>
          <p:cNvSpPr/>
          <p:nvPr/>
        </p:nvSpPr>
        <p:spPr>
          <a:xfrm>
            <a:off x="72452" y="3196671"/>
            <a:ext cx="9761096" cy="35945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1D5103-60A9-03CC-2839-AB223DAB2F73}"/>
              </a:ext>
            </a:extLst>
          </p:cNvPr>
          <p:cNvSpPr txBox="1"/>
          <p:nvPr/>
        </p:nvSpPr>
        <p:spPr>
          <a:xfrm>
            <a:off x="660400" y="3492704"/>
            <a:ext cx="8585200" cy="304020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挟まないように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ご注意下さい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EACBEB3-7DF2-86D4-D235-55E3C29EA20A}"/>
              </a:ext>
            </a:extLst>
          </p:cNvPr>
          <p:cNvGrpSpPr/>
          <p:nvPr/>
        </p:nvGrpSpPr>
        <p:grpSpPr>
          <a:xfrm>
            <a:off x="2162690" y="323232"/>
            <a:ext cx="2594266" cy="2594266"/>
            <a:chOff x="2009613" y="-1262202"/>
            <a:chExt cx="2594266" cy="259426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CC00C3B-205F-6ADE-B0AA-3289F355EED8}"/>
                </a:ext>
              </a:extLst>
            </p:cNvPr>
            <p:cNvGrpSpPr/>
            <p:nvPr/>
          </p:nvGrpSpPr>
          <p:grpSpPr>
            <a:xfrm>
              <a:off x="2009613" y="-1262202"/>
              <a:ext cx="2594266" cy="2594266"/>
              <a:chOff x="-2547477" y="569558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376D26-C976-CC82-EBC5-345890705FBE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67D1DC89-F397-E40D-13D9-B47B08DDD50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A87C3C0C-3491-EF18-8F7A-8004032FE334}"/>
                </a:ext>
              </a:extLst>
            </p:cNvPr>
            <p:cNvSpPr/>
            <p:nvPr/>
          </p:nvSpPr>
          <p:spPr>
            <a:xfrm rot="16200000">
              <a:off x="1564299" y="-515154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DA9B935-D102-49AA-F99B-19134C399C51}"/>
                </a:ext>
              </a:extLst>
            </p:cNvPr>
            <p:cNvSpPr/>
            <p:nvPr/>
          </p:nvSpPr>
          <p:spPr bwMode="auto">
            <a:xfrm>
              <a:off x="3443369" y="-73030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0968318-DAB7-F4E5-55C9-8ECEF1D66C9D}"/>
                </a:ext>
              </a:extLst>
            </p:cNvPr>
            <p:cNvGrpSpPr/>
            <p:nvPr/>
          </p:nvGrpSpPr>
          <p:grpSpPr>
            <a:xfrm>
              <a:off x="2209677" y="-516567"/>
              <a:ext cx="1777278" cy="1172676"/>
              <a:chOff x="-2200021" y="3638360"/>
              <a:chExt cx="2393292" cy="157913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F142F1-9F3A-46C3-0CDD-B3B9C0D6D7F7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5">
                <a:extLst>
                  <a:ext uri="{FF2B5EF4-FFF2-40B4-BE49-F238E27FC236}">
                    <a16:creationId xmlns:a16="http://schemas.microsoft.com/office/drawing/2014/main" id="{D3A09B65-025A-7C55-BA2D-E6A4DE495D0A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6">
                <a:extLst>
                  <a:ext uri="{FF2B5EF4-FFF2-40B4-BE49-F238E27FC236}">
                    <a16:creationId xmlns:a16="http://schemas.microsoft.com/office/drawing/2014/main" id="{0123E6A1-6307-049B-8AC8-9E60598D1EF0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角丸四角形 107">
                <a:extLst>
                  <a:ext uri="{FF2B5EF4-FFF2-40B4-BE49-F238E27FC236}">
                    <a16:creationId xmlns:a16="http://schemas.microsoft.com/office/drawing/2014/main" id="{7E050E41-5EDF-3676-30F1-1C6C3384CF19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角丸四角形 104">
                <a:extLst>
                  <a:ext uri="{FF2B5EF4-FFF2-40B4-BE49-F238E27FC236}">
                    <a16:creationId xmlns:a16="http://schemas.microsoft.com/office/drawing/2014/main" id="{177A8910-E227-9C37-9F9B-0EC0B5A31553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1742E893-FA55-4F6F-1D8C-30D78B2B2B82}"/>
                </a:ext>
              </a:extLst>
            </p:cNvPr>
            <p:cNvSpPr/>
            <p:nvPr/>
          </p:nvSpPr>
          <p:spPr>
            <a:xfrm rot="5400000">
              <a:off x="3045886" y="-218948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4414998-4C83-7824-F860-EA058A59ECD2}"/>
                </a:ext>
              </a:extLst>
            </p:cNvPr>
            <p:cNvSpPr/>
            <p:nvPr/>
          </p:nvSpPr>
          <p:spPr bwMode="auto">
            <a:xfrm>
              <a:off x="2084510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E47E0B2-A7A2-91AD-587A-991CD225B054}"/>
              </a:ext>
            </a:extLst>
          </p:cNvPr>
          <p:cNvGrpSpPr/>
          <p:nvPr/>
        </p:nvGrpSpPr>
        <p:grpSpPr>
          <a:xfrm>
            <a:off x="5117763" y="323232"/>
            <a:ext cx="2594266" cy="2594266"/>
            <a:chOff x="5522808" y="3891932"/>
            <a:chExt cx="2594266" cy="259426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70159DD-69F6-748E-727A-FF7F7D3FA37B}"/>
                </a:ext>
              </a:extLst>
            </p:cNvPr>
            <p:cNvGrpSpPr/>
            <p:nvPr/>
          </p:nvGrpSpPr>
          <p:grpSpPr>
            <a:xfrm>
              <a:off x="5522808" y="3891932"/>
              <a:ext cx="2594266" cy="2594266"/>
              <a:chOff x="-2547477" y="569558"/>
              <a:chExt cx="2735056" cy="2735056"/>
            </a:xfrm>
          </p:grpSpPr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184F7846-5552-CDF6-818A-A694DA65744A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B535992D-ACF3-E149-CBC1-EF8F840DEB96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050C710A-73FB-B821-B807-AA3AC4D787B8}"/>
                </a:ext>
              </a:extLst>
            </p:cNvPr>
            <p:cNvSpPr/>
            <p:nvPr/>
          </p:nvSpPr>
          <p:spPr>
            <a:xfrm rot="16200000">
              <a:off x="5077494" y="4638980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ACA09FA-BF0F-3C78-744F-4924F812CC4C}"/>
                </a:ext>
              </a:extLst>
            </p:cNvPr>
            <p:cNvSpPr/>
            <p:nvPr/>
          </p:nvSpPr>
          <p:spPr bwMode="auto">
            <a:xfrm>
              <a:off x="6836150" y="4602580"/>
              <a:ext cx="919822" cy="1255423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8833A083-D68F-C849-56ED-240B263BFEDE}"/>
                </a:ext>
              </a:extLst>
            </p:cNvPr>
            <p:cNvSpPr/>
            <p:nvPr/>
          </p:nvSpPr>
          <p:spPr>
            <a:xfrm rot="5400000">
              <a:off x="6559081" y="4935186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718833A-0D2F-EDC7-DAD8-E85821F39B83}"/>
                </a:ext>
              </a:extLst>
            </p:cNvPr>
            <p:cNvSpPr/>
            <p:nvPr/>
          </p:nvSpPr>
          <p:spPr bwMode="auto">
            <a:xfrm rot="5400000">
              <a:off x="5892216" y="4414430"/>
              <a:ext cx="1408457" cy="175125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06BBB6B-13D3-1ED0-8244-1F81BB0E6D00}"/>
                </a:ext>
              </a:extLst>
            </p:cNvPr>
            <p:cNvSpPr/>
            <p:nvPr/>
          </p:nvSpPr>
          <p:spPr bwMode="auto">
            <a:xfrm>
              <a:off x="5597705" y="3966829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46" name="テキスト ボックス 48">
            <a:extLst>
              <a:ext uri="{FF2B5EF4-FFF2-40B4-BE49-F238E27FC236}">
                <a16:creationId xmlns:a16="http://schemas.microsoft.com/office/drawing/2014/main" id="{51E9818A-0844-6D7B-7893-E351D36AF5C6}"/>
              </a:ext>
            </a:extLst>
          </p:cNvPr>
          <p:cNvSpPr txBox="1"/>
          <p:nvPr/>
        </p:nvSpPr>
        <p:spPr>
          <a:xfrm>
            <a:off x="351568" y="954400"/>
            <a:ext cx="1393354" cy="130930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</a:t>
            </a:r>
          </a:p>
        </p:txBody>
      </p:sp>
      <p:sp>
        <p:nvSpPr>
          <p:cNvPr id="47" name="テキスト ボックス 48">
            <a:extLst>
              <a:ext uri="{FF2B5EF4-FFF2-40B4-BE49-F238E27FC236}">
                <a16:creationId xmlns:a16="http://schemas.microsoft.com/office/drawing/2014/main" id="{56034BE5-94BA-BF78-EBA6-E01564E24800}"/>
              </a:ext>
            </a:extLst>
          </p:cNvPr>
          <p:cNvSpPr txBox="1"/>
          <p:nvPr/>
        </p:nvSpPr>
        <p:spPr>
          <a:xfrm>
            <a:off x="8121612" y="954400"/>
            <a:ext cx="1393354" cy="130930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険</a:t>
            </a:r>
          </a:p>
        </p:txBody>
      </p:sp>
    </p:spTree>
    <p:extLst>
      <p:ext uri="{BB962C8B-B14F-4D97-AF65-F5344CB8AC3E}">
        <p14:creationId xmlns:p14="http://schemas.microsoft.com/office/powerpoint/2010/main" val="341317838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正方形/長方形 6">
            <a:extLst>
              <a:ext uri="{FF2B5EF4-FFF2-40B4-BE49-F238E27FC236}">
                <a16:creationId xmlns:a16="http://schemas.microsoft.com/office/drawing/2014/main" id="{69BCA920-FEF3-9009-2843-F978365D7B05}"/>
              </a:ext>
            </a:extLst>
          </p:cNvPr>
          <p:cNvSpPr/>
          <p:nvPr/>
        </p:nvSpPr>
        <p:spPr>
          <a:xfrm>
            <a:off x="72452" y="3196671"/>
            <a:ext cx="9761096" cy="3594529"/>
          </a:xfrm>
          <a:prstGeom prst="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531D5103-60A9-03CC-2839-AB223DAB2F73}"/>
              </a:ext>
            </a:extLst>
          </p:cNvPr>
          <p:cNvSpPr txBox="1"/>
          <p:nvPr/>
        </p:nvSpPr>
        <p:spPr>
          <a:xfrm>
            <a:off x="660400" y="3492704"/>
            <a:ext cx="8585200" cy="3040206"/>
          </a:xfrm>
          <a:prstGeom prst="rect">
            <a:avLst/>
          </a:prstGeom>
          <a:noFill/>
        </p:spPr>
        <p:txBody>
          <a:bodyPr vert="horz" wrap="none" rtlCol="0" anchor="b">
            <a:prstTxWarp prst="textPlain">
              <a:avLst/>
            </a:prstTxWarp>
            <a:spAutoFit/>
          </a:bodyPr>
          <a:lstStyle>
            <a:defPPr>
              <a:defRPr lang="ja-JP"/>
            </a:defPPr>
            <a:lvl1pPr algn="ctr">
              <a:defRPr sz="216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63500" dir="192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指や手を</a:t>
            </a:r>
            <a:endParaRPr lang="en-US" altLang="ja-JP" sz="8800" dirty="0">
              <a:ln w="38100">
                <a:noFill/>
              </a:ln>
              <a:solidFill>
                <a:schemeClr val="bg1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rgbClr val="FFFF00"/>
                </a:solidFill>
                <a:effectLst/>
              </a:rPr>
              <a:t>挟まれないように</a:t>
            </a:r>
            <a:endParaRPr lang="en-US" altLang="ja-JP" sz="8800" dirty="0">
              <a:ln w="38100">
                <a:noFill/>
              </a:ln>
              <a:solidFill>
                <a:srgbClr val="FFFF00"/>
              </a:solidFill>
              <a:effectLst/>
            </a:endParaRPr>
          </a:p>
          <a:p>
            <a:r>
              <a:rPr lang="ja-JP" altLang="en-US" sz="8800" dirty="0">
                <a:ln w="38100">
                  <a:noFill/>
                </a:ln>
                <a:solidFill>
                  <a:schemeClr val="bg1"/>
                </a:solidFill>
                <a:effectLst/>
              </a:rPr>
              <a:t>ご注意下さい</a:t>
            </a:r>
          </a:p>
        </p:txBody>
      </p: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5EACBEB3-7DF2-86D4-D235-55E3C29EA20A}"/>
              </a:ext>
            </a:extLst>
          </p:cNvPr>
          <p:cNvGrpSpPr/>
          <p:nvPr/>
        </p:nvGrpSpPr>
        <p:grpSpPr>
          <a:xfrm>
            <a:off x="2162690" y="323232"/>
            <a:ext cx="2594266" cy="2594266"/>
            <a:chOff x="2009613" y="-1262202"/>
            <a:chExt cx="2594266" cy="2594266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6CC00C3B-205F-6ADE-B0AA-3289F355EED8}"/>
                </a:ext>
              </a:extLst>
            </p:cNvPr>
            <p:cNvGrpSpPr/>
            <p:nvPr/>
          </p:nvGrpSpPr>
          <p:grpSpPr>
            <a:xfrm>
              <a:off x="2009613" y="-1262202"/>
              <a:ext cx="2594266" cy="2594266"/>
              <a:chOff x="-2547477" y="569558"/>
              <a:chExt cx="2735056" cy="2735056"/>
            </a:xfrm>
          </p:grpSpPr>
          <p:sp>
            <p:nvSpPr>
              <p:cNvPr id="26" name="四角形: 角を丸くする 25">
                <a:extLst>
                  <a:ext uri="{FF2B5EF4-FFF2-40B4-BE49-F238E27FC236}">
                    <a16:creationId xmlns:a16="http://schemas.microsoft.com/office/drawing/2014/main" id="{4C376D26-C976-CC82-EBC5-345890705FBE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7" name="四角形: 角を丸くする 26">
                <a:extLst>
                  <a:ext uri="{FF2B5EF4-FFF2-40B4-BE49-F238E27FC236}">
                    <a16:creationId xmlns:a16="http://schemas.microsoft.com/office/drawing/2014/main" id="{67D1DC89-F397-E40D-13D9-B47B08DDD50F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6" name="四角形: 上の 2 つの角を丸める 15">
              <a:extLst>
                <a:ext uri="{FF2B5EF4-FFF2-40B4-BE49-F238E27FC236}">
                  <a16:creationId xmlns:a16="http://schemas.microsoft.com/office/drawing/2014/main" id="{A87C3C0C-3491-EF18-8F7A-8004032FE334}"/>
                </a:ext>
              </a:extLst>
            </p:cNvPr>
            <p:cNvSpPr/>
            <p:nvPr/>
          </p:nvSpPr>
          <p:spPr>
            <a:xfrm rot="16200000">
              <a:off x="1564299" y="-515154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DA9B935-D102-49AA-F99B-19134C399C51}"/>
                </a:ext>
              </a:extLst>
            </p:cNvPr>
            <p:cNvSpPr/>
            <p:nvPr/>
          </p:nvSpPr>
          <p:spPr bwMode="auto">
            <a:xfrm>
              <a:off x="3443369" y="-730307"/>
              <a:ext cx="799408" cy="1091076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8" name="グループ化 17">
              <a:extLst>
                <a:ext uri="{FF2B5EF4-FFF2-40B4-BE49-F238E27FC236}">
                  <a16:creationId xmlns:a16="http://schemas.microsoft.com/office/drawing/2014/main" id="{C0968318-DAB7-F4E5-55C9-8ECEF1D66C9D}"/>
                </a:ext>
              </a:extLst>
            </p:cNvPr>
            <p:cNvGrpSpPr/>
            <p:nvPr/>
          </p:nvGrpSpPr>
          <p:grpSpPr>
            <a:xfrm>
              <a:off x="2209677" y="-516567"/>
              <a:ext cx="1777278" cy="1172676"/>
              <a:chOff x="-2200021" y="3638360"/>
              <a:chExt cx="2393292" cy="1579132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81F142F1-9F3A-46C3-0CDD-B3B9C0D6D7F7}"/>
                  </a:ext>
                </a:extLst>
              </p:cNvPr>
              <p:cNvSpPr/>
              <p:nvPr/>
            </p:nvSpPr>
            <p:spPr>
              <a:xfrm rot="5400000">
                <a:off x="-1751166" y="3229009"/>
                <a:ext cx="1495582" cy="2393292"/>
              </a:xfrm>
              <a:custGeom>
                <a:avLst/>
                <a:gdLst>
                  <a:gd name="connsiteX0" fmla="*/ 0 w 1495582"/>
                  <a:gd name="connsiteY0" fmla="*/ 1492014 h 2393293"/>
                  <a:gd name="connsiteX1" fmla="*/ 205889 w 1495582"/>
                  <a:gd name="connsiteY1" fmla="*/ 1248363 h 2393293"/>
                  <a:gd name="connsiteX2" fmla="*/ 216823 w 1495582"/>
                  <a:gd name="connsiteY2" fmla="*/ 183897 h 2393293"/>
                  <a:gd name="connsiteX3" fmla="*/ 329139 w 1495582"/>
                  <a:gd name="connsiteY3" fmla="*/ 14452 h 2393293"/>
                  <a:gd name="connsiteX4" fmla="*/ 400720 w 1495582"/>
                  <a:gd name="connsiteY4" fmla="*/ 0 h 2393293"/>
                  <a:gd name="connsiteX5" fmla="*/ 472300 w 1495582"/>
                  <a:gd name="connsiteY5" fmla="*/ 14452 h 2393293"/>
                  <a:gd name="connsiteX6" fmla="*/ 584616 w 1495582"/>
                  <a:gd name="connsiteY6" fmla="*/ 183897 h 2393293"/>
                  <a:gd name="connsiteX7" fmla="*/ 584616 w 1495582"/>
                  <a:gd name="connsiteY7" fmla="*/ 961710 h 2393293"/>
                  <a:gd name="connsiteX8" fmla="*/ 667631 w 1495582"/>
                  <a:gd name="connsiteY8" fmla="*/ 944950 h 2393293"/>
                  <a:gd name="connsiteX9" fmla="*/ 1038178 w 1495582"/>
                  <a:gd name="connsiteY9" fmla="*/ 944950 h 2393293"/>
                  <a:gd name="connsiteX10" fmla="*/ 1495582 w 1495582"/>
                  <a:gd name="connsiteY10" fmla="*/ 1402354 h 2393293"/>
                  <a:gd name="connsiteX11" fmla="*/ 1495582 w 1495582"/>
                  <a:gd name="connsiteY11" fmla="*/ 1677246 h 2393293"/>
                  <a:gd name="connsiteX12" fmla="*/ 1216220 w 1495582"/>
                  <a:gd name="connsiteY12" fmla="*/ 2098705 h 2393293"/>
                  <a:gd name="connsiteX13" fmla="*/ 1163911 w 1495582"/>
                  <a:gd name="connsiteY13" fmla="*/ 2114943 h 2393293"/>
                  <a:gd name="connsiteX14" fmla="*/ 1205240 w 1495582"/>
                  <a:gd name="connsiteY14" fmla="*/ 2393293 h 2393293"/>
                  <a:gd name="connsiteX15" fmla="*/ 454190 w 1495582"/>
                  <a:gd name="connsiteY15" fmla="*/ 2393293 h 2393293"/>
                  <a:gd name="connsiteX16" fmla="*/ 497563 w 1495582"/>
                  <a:gd name="connsiteY16" fmla="*/ 2101181 h 2393293"/>
                  <a:gd name="connsiteX17" fmla="*/ 489588 w 1495582"/>
                  <a:gd name="connsiteY17" fmla="*/ 2098705 h 2393293"/>
                  <a:gd name="connsiteX18" fmla="*/ 210226 w 1495582"/>
                  <a:gd name="connsiteY18" fmla="*/ 1677246 h 2393293"/>
                  <a:gd name="connsiteX19" fmla="*/ 210226 w 1495582"/>
                  <a:gd name="connsiteY19" fmla="*/ 1614321 h 2393293"/>
                  <a:gd name="connsiteX20" fmla="*/ 0 w 1495582"/>
                  <a:gd name="connsiteY20" fmla="*/ 1492014 h 2393293"/>
                  <a:gd name="connsiteX0" fmla="*/ 0 w 1495582"/>
                  <a:gd name="connsiteY0" fmla="*/ 1492014 h 2564797"/>
                  <a:gd name="connsiteX1" fmla="*/ 205889 w 1495582"/>
                  <a:gd name="connsiteY1" fmla="*/ 1248363 h 2564797"/>
                  <a:gd name="connsiteX2" fmla="*/ 216823 w 1495582"/>
                  <a:gd name="connsiteY2" fmla="*/ 183897 h 2564797"/>
                  <a:gd name="connsiteX3" fmla="*/ 329139 w 1495582"/>
                  <a:gd name="connsiteY3" fmla="*/ 14452 h 2564797"/>
                  <a:gd name="connsiteX4" fmla="*/ 400720 w 1495582"/>
                  <a:gd name="connsiteY4" fmla="*/ 0 h 2564797"/>
                  <a:gd name="connsiteX5" fmla="*/ 472300 w 1495582"/>
                  <a:gd name="connsiteY5" fmla="*/ 14452 h 2564797"/>
                  <a:gd name="connsiteX6" fmla="*/ 584616 w 1495582"/>
                  <a:gd name="connsiteY6" fmla="*/ 183897 h 2564797"/>
                  <a:gd name="connsiteX7" fmla="*/ 584616 w 1495582"/>
                  <a:gd name="connsiteY7" fmla="*/ 961710 h 2564797"/>
                  <a:gd name="connsiteX8" fmla="*/ 667631 w 1495582"/>
                  <a:gd name="connsiteY8" fmla="*/ 944950 h 2564797"/>
                  <a:gd name="connsiteX9" fmla="*/ 1038178 w 1495582"/>
                  <a:gd name="connsiteY9" fmla="*/ 944950 h 2564797"/>
                  <a:gd name="connsiteX10" fmla="*/ 1495582 w 1495582"/>
                  <a:gd name="connsiteY10" fmla="*/ 1402354 h 2564797"/>
                  <a:gd name="connsiteX11" fmla="*/ 1495582 w 1495582"/>
                  <a:gd name="connsiteY11" fmla="*/ 1677246 h 2564797"/>
                  <a:gd name="connsiteX12" fmla="*/ 1216220 w 1495582"/>
                  <a:gd name="connsiteY12" fmla="*/ 2098705 h 2564797"/>
                  <a:gd name="connsiteX13" fmla="*/ 1163911 w 1495582"/>
                  <a:gd name="connsiteY13" fmla="*/ 2114943 h 2564797"/>
                  <a:gd name="connsiteX14" fmla="*/ 1205240 w 1495582"/>
                  <a:gd name="connsiteY14" fmla="*/ 2393293 h 2564797"/>
                  <a:gd name="connsiteX15" fmla="*/ 790309 w 1495582"/>
                  <a:gd name="connsiteY15" fmla="*/ 2564797 h 2564797"/>
                  <a:gd name="connsiteX16" fmla="*/ 454190 w 1495582"/>
                  <a:gd name="connsiteY16" fmla="*/ 2393293 h 2564797"/>
                  <a:gd name="connsiteX17" fmla="*/ 497563 w 1495582"/>
                  <a:gd name="connsiteY17" fmla="*/ 2101181 h 2564797"/>
                  <a:gd name="connsiteX18" fmla="*/ 489588 w 1495582"/>
                  <a:gd name="connsiteY18" fmla="*/ 2098705 h 2564797"/>
                  <a:gd name="connsiteX19" fmla="*/ 210226 w 1495582"/>
                  <a:gd name="connsiteY19" fmla="*/ 1677246 h 2564797"/>
                  <a:gd name="connsiteX20" fmla="*/ 210226 w 1495582"/>
                  <a:gd name="connsiteY20" fmla="*/ 1614321 h 2564797"/>
                  <a:gd name="connsiteX21" fmla="*/ 0 w 1495582"/>
                  <a:gd name="connsiteY21" fmla="*/ 1492014 h 2564797"/>
                  <a:gd name="connsiteX0" fmla="*/ 790309 w 1495582"/>
                  <a:gd name="connsiteY0" fmla="*/ 2564797 h 2687931"/>
                  <a:gd name="connsiteX1" fmla="*/ 454190 w 1495582"/>
                  <a:gd name="connsiteY1" fmla="*/ 2393293 h 2687931"/>
                  <a:gd name="connsiteX2" fmla="*/ 497563 w 1495582"/>
                  <a:gd name="connsiteY2" fmla="*/ 2101181 h 2687931"/>
                  <a:gd name="connsiteX3" fmla="*/ 489588 w 1495582"/>
                  <a:gd name="connsiteY3" fmla="*/ 2098705 h 2687931"/>
                  <a:gd name="connsiteX4" fmla="*/ 210226 w 1495582"/>
                  <a:gd name="connsiteY4" fmla="*/ 1677246 h 2687931"/>
                  <a:gd name="connsiteX5" fmla="*/ 210226 w 1495582"/>
                  <a:gd name="connsiteY5" fmla="*/ 1614321 h 2687931"/>
                  <a:gd name="connsiteX6" fmla="*/ 0 w 1495582"/>
                  <a:gd name="connsiteY6" fmla="*/ 1492014 h 2687931"/>
                  <a:gd name="connsiteX7" fmla="*/ 205889 w 1495582"/>
                  <a:gd name="connsiteY7" fmla="*/ 1248363 h 2687931"/>
                  <a:gd name="connsiteX8" fmla="*/ 216823 w 1495582"/>
                  <a:gd name="connsiteY8" fmla="*/ 183897 h 2687931"/>
                  <a:gd name="connsiteX9" fmla="*/ 329139 w 1495582"/>
                  <a:gd name="connsiteY9" fmla="*/ 14452 h 2687931"/>
                  <a:gd name="connsiteX10" fmla="*/ 400720 w 1495582"/>
                  <a:gd name="connsiteY10" fmla="*/ 0 h 2687931"/>
                  <a:gd name="connsiteX11" fmla="*/ 472300 w 1495582"/>
                  <a:gd name="connsiteY11" fmla="*/ 14452 h 2687931"/>
                  <a:gd name="connsiteX12" fmla="*/ 584616 w 1495582"/>
                  <a:gd name="connsiteY12" fmla="*/ 183897 h 2687931"/>
                  <a:gd name="connsiteX13" fmla="*/ 584616 w 1495582"/>
                  <a:gd name="connsiteY13" fmla="*/ 961710 h 2687931"/>
                  <a:gd name="connsiteX14" fmla="*/ 667631 w 1495582"/>
                  <a:gd name="connsiteY14" fmla="*/ 944950 h 2687931"/>
                  <a:gd name="connsiteX15" fmla="*/ 1038178 w 1495582"/>
                  <a:gd name="connsiteY15" fmla="*/ 944950 h 2687931"/>
                  <a:gd name="connsiteX16" fmla="*/ 1495582 w 1495582"/>
                  <a:gd name="connsiteY16" fmla="*/ 1402354 h 2687931"/>
                  <a:gd name="connsiteX17" fmla="*/ 1495582 w 1495582"/>
                  <a:gd name="connsiteY17" fmla="*/ 1677246 h 2687931"/>
                  <a:gd name="connsiteX18" fmla="*/ 1216220 w 1495582"/>
                  <a:gd name="connsiteY18" fmla="*/ 2098705 h 2687931"/>
                  <a:gd name="connsiteX19" fmla="*/ 1163911 w 1495582"/>
                  <a:gd name="connsiteY19" fmla="*/ 2114943 h 2687931"/>
                  <a:gd name="connsiteX20" fmla="*/ 1205240 w 1495582"/>
                  <a:gd name="connsiteY20" fmla="*/ 2393293 h 2687931"/>
                  <a:gd name="connsiteX21" fmla="*/ 913443 w 1495582"/>
                  <a:gd name="connsiteY21" fmla="*/ 2687931 h 2687931"/>
                  <a:gd name="connsiteX0" fmla="*/ 454190 w 1495582"/>
                  <a:gd name="connsiteY0" fmla="*/ 2393293 h 2687931"/>
                  <a:gd name="connsiteX1" fmla="*/ 497563 w 1495582"/>
                  <a:gd name="connsiteY1" fmla="*/ 2101181 h 2687931"/>
                  <a:gd name="connsiteX2" fmla="*/ 489588 w 1495582"/>
                  <a:gd name="connsiteY2" fmla="*/ 2098705 h 2687931"/>
                  <a:gd name="connsiteX3" fmla="*/ 210226 w 1495582"/>
                  <a:gd name="connsiteY3" fmla="*/ 1677246 h 2687931"/>
                  <a:gd name="connsiteX4" fmla="*/ 210226 w 1495582"/>
                  <a:gd name="connsiteY4" fmla="*/ 1614321 h 2687931"/>
                  <a:gd name="connsiteX5" fmla="*/ 0 w 1495582"/>
                  <a:gd name="connsiteY5" fmla="*/ 1492014 h 2687931"/>
                  <a:gd name="connsiteX6" fmla="*/ 205889 w 1495582"/>
                  <a:gd name="connsiteY6" fmla="*/ 1248363 h 2687931"/>
                  <a:gd name="connsiteX7" fmla="*/ 216823 w 1495582"/>
                  <a:gd name="connsiteY7" fmla="*/ 183897 h 2687931"/>
                  <a:gd name="connsiteX8" fmla="*/ 329139 w 1495582"/>
                  <a:gd name="connsiteY8" fmla="*/ 14452 h 2687931"/>
                  <a:gd name="connsiteX9" fmla="*/ 400720 w 1495582"/>
                  <a:gd name="connsiteY9" fmla="*/ 0 h 2687931"/>
                  <a:gd name="connsiteX10" fmla="*/ 472300 w 1495582"/>
                  <a:gd name="connsiteY10" fmla="*/ 14452 h 2687931"/>
                  <a:gd name="connsiteX11" fmla="*/ 584616 w 1495582"/>
                  <a:gd name="connsiteY11" fmla="*/ 183897 h 2687931"/>
                  <a:gd name="connsiteX12" fmla="*/ 584616 w 1495582"/>
                  <a:gd name="connsiteY12" fmla="*/ 961710 h 2687931"/>
                  <a:gd name="connsiteX13" fmla="*/ 667631 w 1495582"/>
                  <a:gd name="connsiteY13" fmla="*/ 944950 h 2687931"/>
                  <a:gd name="connsiteX14" fmla="*/ 1038178 w 1495582"/>
                  <a:gd name="connsiteY14" fmla="*/ 944950 h 2687931"/>
                  <a:gd name="connsiteX15" fmla="*/ 1495582 w 1495582"/>
                  <a:gd name="connsiteY15" fmla="*/ 1402354 h 2687931"/>
                  <a:gd name="connsiteX16" fmla="*/ 1495582 w 1495582"/>
                  <a:gd name="connsiteY16" fmla="*/ 1677246 h 2687931"/>
                  <a:gd name="connsiteX17" fmla="*/ 1216220 w 1495582"/>
                  <a:gd name="connsiteY17" fmla="*/ 2098705 h 2687931"/>
                  <a:gd name="connsiteX18" fmla="*/ 1163911 w 1495582"/>
                  <a:gd name="connsiteY18" fmla="*/ 2114943 h 2687931"/>
                  <a:gd name="connsiteX19" fmla="*/ 1205240 w 1495582"/>
                  <a:gd name="connsiteY19" fmla="*/ 2393293 h 2687931"/>
                  <a:gd name="connsiteX20" fmla="*/ 913443 w 1495582"/>
                  <a:gd name="connsiteY20" fmla="*/ 2687931 h 2687931"/>
                  <a:gd name="connsiteX0" fmla="*/ 454190 w 1495582"/>
                  <a:gd name="connsiteY0" fmla="*/ 2393293 h 2393292"/>
                  <a:gd name="connsiteX1" fmla="*/ 497563 w 1495582"/>
                  <a:gd name="connsiteY1" fmla="*/ 2101181 h 2393292"/>
                  <a:gd name="connsiteX2" fmla="*/ 489588 w 1495582"/>
                  <a:gd name="connsiteY2" fmla="*/ 2098705 h 2393292"/>
                  <a:gd name="connsiteX3" fmla="*/ 210226 w 1495582"/>
                  <a:gd name="connsiteY3" fmla="*/ 1677246 h 2393292"/>
                  <a:gd name="connsiteX4" fmla="*/ 210226 w 1495582"/>
                  <a:gd name="connsiteY4" fmla="*/ 1614321 h 2393292"/>
                  <a:gd name="connsiteX5" fmla="*/ 0 w 1495582"/>
                  <a:gd name="connsiteY5" fmla="*/ 1492014 h 2393292"/>
                  <a:gd name="connsiteX6" fmla="*/ 205889 w 1495582"/>
                  <a:gd name="connsiteY6" fmla="*/ 1248363 h 2393292"/>
                  <a:gd name="connsiteX7" fmla="*/ 216823 w 1495582"/>
                  <a:gd name="connsiteY7" fmla="*/ 183897 h 2393292"/>
                  <a:gd name="connsiteX8" fmla="*/ 329139 w 1495582"/>
                  <a:gd name="connsiteY8" fmla="*/ 14452 h 2393292"/>
                  <a:gd name="connsiteX9" fmla="*/ 400720 w 1495582"/>
                  <a:gd name="connsiteY9" fmla="*/ 0 h 2393292"/>
                  <a:gd name="connsiteX10" fmla="*/ 472300 w 1495582"/>
                  <a:gd name="connsiteY10" fmla="*/ 14452 h 2393292"/>
                  <a:gd name="connsiteX11" fmla="*/ 584616 w 1495582"/>
                  <a:gd name="connsiteY11" fmla="*/ 183897 h 2393292"/>
                  <a:gd name="connsiteX12" fmla="*/ 584616 w 1495582"/>
                  <a:gd name="connsiteY12" fmla="*/ 961710 h 2393292"/>
                  <a:gd name="connsiteX13" fmla="*/ 667631 w 1495582"/>
                  <a:gd name="connsiteY13" fmla="*/ 944950 h 2393292"/>
                  <a:gd name="connsiteX14" fmla="*/ 1038178 w 1495582"/>
                  <a:gd name="connsiteY14" fmla="*/ 944950 h 2393292"/>
                  <a:gd name="connsiteX15" fmla="*/ 1495582 w 1495582"/>
                  <a:gd name="connsiteY15" fmla="*/ 1402354 h 2393292"/>
                  <a:gd name="connsiteX16" fmla="*/ 1495582 w 1495582"/>
                  <a:gd name="connsiteY16" fmla="*/ 1677246 h 2393292"/>
                  <a:gd name="connsiteX17" fmla="*/ 1216220 w 1495582"/>
                  <a:gd name="connsiteY17" fmla="*/ 2098705 h 2393292"/>
                  <a:gd name="connsiteX18" fmla="*/ 1163911 w 1495582"/>
                  <a:gd name="connsiteY18" fmla="*/ 2114943 h 2393292"/>
                  <a:gd name="connsiteX19" fmla="*/ 1205240 w 1495582"/>
                  <a:gd name="connsiteY19" fmla="*/ 2393293 h 23932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495582" h="2393292">
                    <a:moveTo>
                      <a:pt x="454190" y="2393293"/>
                    </a:moveTo>
                    <a:lnTo>
                      <a:pt x="497563" y="2101181"/>
                    </a:lnTo>
                    <a:lnTo>
                      <a:pt x="489588" y="2098705"/>
                    </a:lnTo>
                    <a:cubicBezTo>
                      <a:pt x="325419" y="2029267"/>
                      <a:pt x="210226" y="1866709"/>
                      <a:pt x="210226" y="1677246"/>
                    </a:cubicBezTo>
                    <a:lnTo>
                      <a:pt x="210226" y="1614321"/>
                    </a:lnTo>
                    <a:cubicBezTo>
                      <a:pt x="140152" y="1573552"/>
                      <a:pt x="35747" y="1578212"/>
                      <a:pt x="0" y="1492014"/>
                    </a:cubicBezTo>
                    <a:cubicBezTo>
                      <a:pt x="121503" y="1258545"/>
                      <a:pt x="88040" y="1440688"/>
                      <a:pt x="205889" y="1248363"/>
                    </a:cubicBezTo>
                    <a:lnTo>
                      <a:pt x="216823" y="183897"/>
                    </a:lnTo>
                    <a:cubicBezTo>
                      <a:pt x="216823" y="107724"/>
                      <a:pt x="263135" y="42369"/>
                      <a:pt x="329139" y="14452"/>
                    </a:cubicBezTo>
                    <a:lnTo>
                      <a:pt x="400720" y="0"/>
                    </a:lnTo>
                    <a:lnTo>
                      <a:pt x="472300" y="14452"/>
                    </a:lnTo>
                    <a:cubicBezTo>
                      <a:pt x="538304" y="42369"/>
                      <a:pt x="584616" y="107724"/>
                      <a:pt x="584616" y="183897"/>
                    </a:cubicBezTo>
                    <a:lnTo>
                      <a:pt x="584616" y="961710"/>
                    </a:lnTo>
                    <a:lnTo>
                      <a:pt x="667631" y="944950"/>
                    </a:lnTo>
                    <a:lnTo>
                      <a:pt x="1038178" y="944950"/>
                    </a:lnTo>
                    <a:cubicBezTo>
                      <a:pt x="1290796" y="944950"/>
                      <a:pt x="1495582" y="1149736"/>
                      <a:pt x="1495582" y="1402354"/>
                    </a:cubicBezTo>
                    <a:lnTo>
                      <a:pt x="1495582" y="1677246"/>
                    </a:lnTo>
                    <a:cubicBezTo>
                      <a:pt x="1495582" y="1866709"/>
                      <a:pt x="1380390" y="2029267"/>
                      <a:pt x="1216220" y="2098705"/>
                    </a:cubicBezTo>
                    <a:lnTo>
                      <a:pt x="1163911" y="2114943"/>
                    </a:lnTo>
                    <a:lnTo>
                      <a:pt x="1205240" y="2393293"/>
                    </a:lnTo>
                  </a:path>
                </a:pathLst>
              </a:cu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2" name="角丸四角形 105">
                <a:extLst>
                  <a:ext uri="{FF2B5EF4-FFF2-40B4-BE49-F238E27FC236}">
                    <a16:creationId xmlns:a16="http://schemas.microsoft.com/office/drawing/2014/main" id="{D3A09B65-025A-7C55-BA2D-E6A4DE495D0A}"/>
                  </a:ext>
                </a:extLst>
              </p:cNvPr>
              <p:cNvSpPr/>
              <p:nvPr/>
            </p:nvSpPr>
            <p:spPr>
              <a:xfrm rot="10800000">
                <a:off x="-1393746" y="4225035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3" name="角丸四角形 106">
                <a:extLst>
                  <a:ext uri="{FF2B5EF4-FFF2-40B4-BE49-F238E27FC236}">
                    <a16:creationId xmlns:a16="http://schemas.microsoft.com/office/drawing/2014/main" id="{0123E6A1-6307-049B-8AC8-9E60598D1EF0}"/>
                  </a:ext>
                </a:extLst>
              </p:cNvPr>
              <p:cNvSpPr/>
              <p:nvPr/>
            </p:nvSpPr>
            <p:spPr>
              <a:xfrm rot="10800000">
                <a:off x="-1393748" y="4578114"/>
                <a:ext cx="790213" cy="35307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4" name="角丸四角形 107">
                <a:extLst>
                  <a:ext uri="{FF2B5EF4-FFF2-40B4-BE49-F238E27FC236}">
                    <a16:creationId xmlns:a16="http://schemas.microsoft.com/office/drawing/2014/main" id="{7E050E41-5EDF-3676-30F1-1C6C3384CF19}"/>
                  </a:ext>
                </a:extLst>
              </p:cNvPr>
              <p:cNvSpPr/>
              <p:nvPr/>
            </p:nvSpPr>
            <p:spPr>
              <a:xfrm rot="10800000">
                <a:off x="-1330284" y="4931193"/>
                <a:ext cx="692266" cy="2862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  <p:sp>
            <p:nvSpPr>
              <p:cNvPr id="25" name="角丸四角形 104">
                <a:extLst>
                  <a:ext uri="{FF2B5EF4-FFF2-40B4-BE49-F238E27FC236}">
                    <a16:creationId xmlns:a16="http://schemas.microsoft.com/office/drawing/2014/main" id="{177A8910-E227-9C37-9F9B-0EC0B5A31553}"/>
                  </a:ext>
                </a:extLst>
              </p:cNvPr>
              <p:cNvSpPr/>
              <p:nvPr/>
            </p:nvSpPr>
            <p:spPr>
              <a:xfrm rot="3600000">
                <a:off x="-1612380" y="3805664"/>
                <a:ext cx="714508" cy="37989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57150" cap="flat" cmpd="sng" algn="ctr">
                <a:solidFill>
                  <a:sysClr val="windowText" lastClr="000000"/>
                </a:solidFill>
                <a:prstDash val="solid"/>
                <a:miter lim="800000"/>
              </a:ln>
              <a:effectLst/>
            </p:spPr>
            <p:txBody>
              <a:bodyPr rtlCol="0" anchor="ctr"/>
              <a:lstStyle/>
              <a:p>
                <a:pPr algn="ctr"/>
                <a:endParaRPr kumimoji="0" lang="ja-JP" altLang="en-US" kern="0">
                  <a:solidFill>
                    <a:prstClr val="white"/>
                  </a:solidFill>
                  <a:latin typeface="Calibri" panose="020F0502020204030204"/>
                  <a:ea typeface="ＭＳ Ｐゴシック"/>
                </a:endParaRPr>
              </a:p>
            </p:txBody>
          </p:sp>
        </p:grpSp>
        <p:sp>
          <p:nvSpPr>
            <p:cNvPr id="19" name="四角形: 上の 2 つの角を丸める 18">
              <a:extLst>
                <a:ext uri="{FF2B5EF4-FFF2-40B4-BE49-F238E27FC236}">
                  <a16:creationId xmlns:a16="http://schemas.microsoft.com/office/drawing/2014/main" id="{1742E893-FA55-4F6F-1D8C-30D78B2B2B82}"/>
                </a:ext>
              </a:extLst>
            </p:cNvPr>
            <p:cNvSpPr/>
            <p:nvPr/>
          </p:nvSpPr>
          <p:spPr>
            <a:xfrm rot="5400000">
              <a:off x="3045886" y="-218948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4414998-4C83-7824-F860-EA058A59ECD2}"/>
                </a:ext>
              </a:extLst>
            </p:cNvPr>
            <p:cNvSpPr/>
            <p:nvPr/>
          </p:nvSpPr>
          <p:spPr bwMode="auto">
            <a:xfrm>
              <a:off x="2084510" y="-1187305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45" name="グループ化 44">
            <a:extLst>
              <a:ext uri="{FF2B5EF4-FFF2-40B4-BE49-F238E27FC236}">
                <a16:creationId xmlns:a16="http://schemas.microsoft.com/office/drawing/2014/main" id="{AE47E0B2-A7A2-91AD-587A-991CD225B054}"/>
              </a:ext>
            </a:extLst>
          </p:cNvPr>
          <p:cNvGrpSpPr/>
          <p:nvPr/>
        </p:nvGrpSpPr>
        <p:grpSpPr>
          <a:xfrm>
            <a:off x="5117763" y="323232"/>
            <a:ext cx="2594266" cy="2594266"/>
            <a:chOff x="5522808" y="3891932"/>
            <a:chExt cx="2594266" cy="2594266"/>
          </a:xfrm>
        </p:grpSpPr>
        <p:grpSp>
          <p:nvGrpSpPr>
            <p:cNvPr id="29" name="グループ化 28">
              <a:extLst>
                <a:ext uri="{FF2B5EF4-FFF2-40B4-BE49-F238E27FC236}">
                  <a16:creationId xmlns:a16="http://schemas.microsoft.com/office/drawing/2014/main" id="{570159DD-69F6-748E-727A-FF7F7D3FA37B}"/>
                </a:ext>
              </a:extLst>
            </p:cNvPr>
            <p:cNvGrpSpPr/>
            <p:nvPr/>
          </p:nvGrpSpPr>
          <p:grpSpPr>
            <a:xfrm>
              <a:off x="5522808" y="3891932"/>
              <a:ext cx="2594266" cy="2594266"/>
              <a:chOff x="-2547477" y="569558"/>
              <a:chExt cx="2735056" cy="2735056"/>
            </a:xfrm>
          </p:grpSpPr>
          <p:sp>
            <p:nvSpPr>
              <p:cNvPr id="41" name="四角形: 角を丸くする 40">
                <a:extLst>
                  <a:ext uri="{FF2B5EF4-FFF2-40B4-BE49-F238E27FC236}">
                    <a16:creationId xmlns:a16="http://schemas.microsoft.com/office/drawing/2014/main" id="{184F7846-5552-CDF6-818A-A694DA65744A}"/>
                  </a:ext>
                </a:extLst>
              </p:cNvPr>
              <p:cNvSpPr/>
              <p:nvPr/>
            </p:nvSpPr>
            <p:spPr bwMode="auto">
              <a:xfrm>
                <a:off x="-2547477" y="569558"/>
                <a:ext cx="2735056" cy="2735056"/>
              </a:xfrm>
              <a:prstGeom prst="roundRect">
                <a:avLst>
                  <a:gd name="adj" fmla="val 8810"/>
                </a:avLst>
              </a:prstGeom>
              <a:solidFill>
                <a:schemeClr val="bg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42" name="四角形: 角を丸くする 41">
                <a:extLst>
                  <a:ext uri="{FF2B5EF4-FFF2-40B4-BE49-F238E27FC236}">
                    <a16:creationId xmlns:a16="http://schemas.microsoft.com/office/drawing/2014/main" id="{B535992D-ACF3-E149-CBC1-EF8F840DEB96}"/>
                  </a:ext>
                </a:extLst>
              </p:cNvPr>
              <p:cNvSpPr/>
              <p:nvPr/>
            </p:nvSpPr>
            <p:spPr bwMode="auto">
              <a:xfrm>
                <a:off x="-2359898" y="757137"/>
                <a:ext cx="2359898" cy="2359898"/>
              </a:xfrm>
              <a:prstGeom prst="roundRect">
                <a:avLst>
                  <a:gd name="adj" fmla="val 3020"/>
                </a:avLst>
              </a:prstGeom>
              <a:solidFill>
                <a:srgbClr val="FFFF00"/>
              </a:solidFill>
              <a:ln w="9525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0" name="四角形: 上の 2 つの角を丸める 29">
              <a:extLst>
                <a:ext uri="{FF2B5EF4-FFF2-40B4-BE49-F238E27FC236}">
                  <a16:creationId xmlns:a16="http://schemas.microsoft.com/office/drawing/2014/main" id="{050C710A-73FB-B821-B807-AA3AC4D787B8}"/>
                </a:ext>
              </a:extLst>
            </p:cNvPr>
            <p:cNvSpPr/>
            <p:nvPr/>
          </p:nvSpPr>
          <p:spPr>
            <a:xfrm rot="16200000">
              <a:off x="5077494" y="4638980"/>
              <a:ext cx="2304743" cy="1132016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7ACA09FA-BF0F-3C78-744F-4924F812CC4C}"/>
                </a:ext>
              </a:extLst>
            </p:cNvPr>
            <p:cNvSpPr/>
            <p:nvPr/>
          </p:nvSpPr>
          <p:spPr bwMode="auto">
            <a:xfrm>
              <a:off x="6836150" y="4602580"/>
              <a:ext cx="919822" cy="1255423"/>
            </a:xfrm>
            <a:custGeom>
              <a:avLst/>
              <a:gdLst>
                <a:gd name="connsiteX0" fmla="*/ 787653 w 1154194"/>
                <a:gd name="connsiteY0" fmla="*/ 0 h 1575304"/>
                <a:gd name="connsiteX1" fmla="*/ 902900 w 1154194"/>
                <a:gd name="connsiteY1" fmla="*/ 208261 h 1575304"/>
                <a:gd name="connsiteX2" fmla="*/ 1089072 w 1154194"/>
                <a:gd name="connsiteY2" fmla="*/ 59956 h 1575304"/>
                <a:gd name="connsiteX3" fmla="*/ 1115850 w 1154194"/>
                <a:gd name="connsiteY3" fmla="*/ 296470 h 1575304"/>
                <a:gd name="connsiteX4" fmla="*/ 1154194 w 1154194"/>
                <a:gd name="connsiteY4" fmla="*/ 285445 h 1575304"/>
                <a:gd name="connsiteX5" fmla="*/ 1154194 w 1154194"/>
                <a:gd name="connsiteY5" fmla="*/ 1289859 h 1575304"/>
                <a:gd name="connsiteX6" fmla="*/ 1115850 w 1154194"/>
                <a:gd name="connsiteY6" fmla="*/ 1278834 h 1575304"/>
                <a:gd name="connsiteX7" fmla="*/ 1089072 w 1154194"/>
                <a:gd name="connsiteY7" fmla="*/ 1515348 h 1575304"/>
                <a:gd name="connsiteX8" fmla="*/ 902900 w 1154194"/>
                <a:gd name="connsiteY8" fmla="*/ 1367043 h 1575304"/>
                <a:gd name="connsiteX9" fmla="*/ 787653 w 1154194"/>
                <a:gd name="connsiteY9" fmla="*/ 1575304 h 1575304"/>
                <a:gd name="connsiteX10" fmla="*/ 672406 w 1154194"/>
                <a:gd name="connsiteY10" fmla="*/ 1367043 h 1575304"/>
                <a:gd name="connsiteX11" fmla="*/ 486234 w 1154194"/>
                <a:gd name="connsiteY11" fmla="*/ 1515348 h 1575304"/>
                <a:gd name="connsiteX12" fmla="*/ 459456 w 1154194"/>
                <a:gd name="connsiteY12" fmla="*/ 1278834 h 1575304"/>
                <a:gd name="connsiteX13" fmla="*/ 230696 w 1154194"/>
                <a:gd name="connsiteY13" fmla="*/ 1344609 h 1575304"/>
                <a:gd name="connsiteX14" fmla="*/ 296471 w 1154194"/>
                <a:gd name="connsiteY14" fmla="*/ 1115849 h 1575304"/>
                <a:gd name="connsiteX15" fmla="*/ 59956 w 1154194"/>
                <a:gd name="connsiteY15" fmla="*/ 1089071 h 1575304"/>
                <a:gd name="connsiteX16" fmla="*/ 208261 w 1154194"/>
                <a:gd name="connsiteY16" fmla="*/ 902899 h 1575304"/>
                <a:gd name="connsiteX17" fmla="*/ 0 w 1154194"/>
                <a:gd name="connsiteY17" fmla="*/ 787652 h 1575304"/>
                <a:gd name="connsiteX18" fmla="*/ 208261 w 1154194"/>
                <a:gd name="connsiteY18" fmla="*/ 672405 h 1575304"/>
                <a:gd name="connsiteX19" fmla="*/ 59956 w 1154194"/>
                <a:gd name="connsiteY19" fmla="*/ 486233 h 1575304"/>
                <a:gd name="connsiteX20" fmla="*/ 296471 w 1154194"/>
                <a:gd name="connsiteY20" fmla="*/ 459455 h 1575304"/>
                <a:gd name="connsiteX21" fmla="*/ 230696 w 1154194"/>
                <a:gd name="connsiteY21" fmla="*/ 230695 h 1575304"/>
                <a:gd name="connsiteX22" fmla="*/ 459456 w 1154194"/>
                <a:gd name="connsiteY22" fmla="*/ 296470 h 1575304"/>
                <a:gd name="connsiteX23" fmla="*/ 486234 w 1154194"/>
                <a:gd name="connsiteY23" fmla="*/ 59956 h 1575304"/>
                <a:gd name="connsiteX24" fmla="*/ 672406 w 1154194"/>
                <a:gd name="connsiteY24" fmla="*/ 208261 h 15753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54194" h="1575304">
                  <a:moveTo>
                    <a:pt x="787653" y="0"/>
                  </a:moveTo>
                  <a:lnTo>
                    <a:pt x="902900" y="208261"/>
                  </a:lnTo>
                  <a:lnTo>
                    <a:pt x="1089072" y="59956"/>
                  </a:lnTo>
                  <a:lnTo>
                    <a:pt x="1115850" y="296470"/>
                  </a:lnTo>
                  <a:lnTo>
                    <a:pt x="1154194" y="285445"/>
                  </a:lnTo>
                  <a:lnTo>
                    <a:pt x="1154194" y="1289859"/>
                  </a:lnTo>
                  <a:lnTo>
                    <a:pt x="1115850" y="1278834"/>
                  </a:lnTo>
                  <a:lnTo>
                    <a:pt x="1089072" y="1515348"/>
                  </a:lnTo>
                  <a:lnTo>
                    <a:pt x="902900" y="1367043"/>
                  </a:lnTo>
                  <a:lnTo>
                    <a:pt x="787653" y="1575304"/>
                  </a:lnTo>
                  <a:lnTo>
                    <a:pt x="672406" y="1367043"/>
                  </a:lnTo>
                  <a:lnTo>
                    <a:pt x="486234" y="1515348"/>
                  </a:lnTo>
                  <a:lnTo>
                    <a:pt x="459456" y="1278834"/>
                  </a:lnTo>
                  <a:lnTo>
                    <a:pt x="230696" y="1344609"/>
                  </a:lnTo>
                  <a:lnTo>
                    <a:pt x="296471" y="1115849"/>
                  </a:lnTo>
                  <a:lnTo>
                    <a:pt x="59956" y="1089071"/>
                  </a:lnTo>
                  <a:lnTo>
                    <a:pt x="208261" y="902899"/>
                  </a:lnTo>
                  <a:lnTo>
                    <a:pt x="0" y="787652"/>
                  </a:lnTo>
                  <a:lnTo>
                    <a:pt x="208261" y="672405"/>
                  </a:lnTo>
                  <a:lnTo>
                    <a:pt x="59956" y="486233"/>
                  </a:lnTo>
                  <a:lnTo>
                    <a:pt x="296471" y="459455"/>
                  </a:lnTo>
                  <a:lnTo>
                    <a:pt x="230696" y="230695"/>
                  </a:lnTo>
                  <a:lnTo>
                    <a:pt x="459456" y="296470"/>
                  </a:lnTo>
                  <a:lnTo>
                    <a:pt x="486234" y="59956"/>
                  </a:lnTo>
                  <a:lnTo>
                    <a:pt x="672406" y="208261"/>
                  </a:lnTo>
                  <a:close/>
                </a:path>
              </a:pathLst>
            </a:cu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四角形: 上の 2 つの角を丸める 32">
              <a:extLst>
                <a:ext uri="{FF2B5EF4-FFF2-40B4-BE49-F238E27FC236}">
                  <a16:creationId xmlns:a16="http://schemas.microsoft.com/office/drawing/2014/main" id="{8833A083-D68F-C849-56ED-240B263BFEDE}"/>
                </a:ext>
              </a:extLst>
            </p:cNvPr>
            <p:cNvSpPr/>
            <p:nvPr/>
          </p:nvSpPr>
          <p:spPr>
            <a:xfrm rot="5400000">
              <a:off x="6559081" y="4935186"/>
              <a:ext cx="2304743" cy="539612"/>
            </a:xfrm>
            <a:prstGeom prst="round2Same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1718833A-0D2F-EDC7-DAD8-E85821F39B83}"/>
                </a:ext>
              </a:extLst>
            </p:cNvPr>
            <p:cNvSpPr/>
            <p:nvPr/>
          </p:nvSpPr>
          <p:spPr bwMode="auto">
            <a:xfrm rot="5400000">
              <a:off x="5892216" y="4414430"/>
              <a:ext cx="1408457" cy="1751256"/>
            </a:xfrm>
            <a:custGeom>
              <a:avLst/>
              <a:gdLst>
                <a:gd name="connsiteX0" fmla="*/ 1076440 w 1984271"/>
                <a:gd name="connsiteY0" fmla="*/ 7 h 2467217"/>
                <a:gd name="connsiteX1" fmla="*/ 1213189 w 1984271"/>
                <a:gd name="connsiteY1" fmla="*/ 133932 h 2467217"/>
                <a:gd name="connsiteX2" fmla="*/ 1221916 w 1984271"/>
                <a:gd name="connsiteY2" fmla="*/ 970859 h 2467217"/>
                <a:gd name="connsiteX3" fmla="*/ 1266780 w 1984271"/>
                <a:gd name="connsiteY3" fmla="*/ 970391 h 2467217"/>
                <a:gd name="connsiteX4" fmla="*/ 1449313 w 1984271"/>
                <a:gd name="connsiteY4" fmla="*/ 259616 h 2467217"/>
                <a:gd name="connsiteX5" fmla="*/ 1560395 w 1984271"/>
                <a:gd name="connsiteY5" fmla="*/ 159387 h 2467217"/>
                <a:gd name="connsiteX6" fmla="*/ 1614066 w 1984271"/>
                <a:gd name="connsiteY6" fmla="*/ 162191 h 2467217"/>
                <a:gd name="connsiteX7" fmla="*/ 1711491 w 1984271"/>
                <a:gd name="connsiteY7" fmla="*/ 326947 h 2467217"/>
                <a:gd name="connsiteX8" fmla="*/ 1528218 w 1984271"/>
                <a:gd name="connsiteY8" fmla="*/ 1040616 h 2467217"/>
                <a:gd name="connsiteX9" fmla="*/ 1559948 w 1984271"/>
                <a:gd name="connsiteY9" fmla="*/ 1066247 h 2467217"/>
                <a:gd name="connsiteX10" fmla="*/ 1791130 w 1984271"/>
                <a:gd name="connsiteY10" fmla="*/ 656004 h 2467217"/>
                <a:gd name="connsiteX11" fmla="*/ 1892735 w 1984271"/>
                <a:gd name="connsiteY11" fmla="*/ 604100 h 2467217"/>
                <a:gd name="connsiteX12" fmla="*/ 1931711 w 1984271"/>
                <a:gd name="connsiteY12" fmla="*/ 616758 h 2467217"/>
                <a:gd name="connsiteX13" fmla="*/ 1980453 w 1984271"/>
                <a:gd name="connsiteY13" fmla="*/ 678921 h 2467217"/>
                <a:gd name="connsiteX14" fmla="*/ 1970956 w 1984271"/>
                <a:gd name="connsiteY14" fmla="*/ 757338 h 2467217"/>
                <a:gd name="connsiteX15" fmla="*/ 1684871 w 1984271"/>
                <a:gd name="connsiteY15" fmla="*/ 1339483 h 2467217"/>
                <a:gd name="connsiteX16" fmla="*/ 1686726 w 1984271"/>
                <a:gd name="connsiteY16" fmla="*/ 1517300 h 2467217"/>
                <a:gd name="connsiteX17" fmla="*/ 1448462 w 1984271"/>
                <a:gd name="connsiteY17" fmla="*/ 1976919 h 2467217"/>
                <a:gd name="connsiteX18" fmla="*/ 1363775 w 1984271"/>
                <a:gd name="connsiteY18" fmla="*/ 2024034 h 2467217"/>
                <a:gd name="connsiteX19" fmla="*/ 1397674 w 1984271"/>
                <a:gd name="connsiteY19" fmla="*/ 2467217 h 2467217"/>
                <a:gd name="connsiteX20" fmla="*/ 862491 w 1984271"/>
                <a:gd name="connsiteY20" fmla="*/ 2467217 h 2467217"/>
                <a:gd name="connsiteX21" fmla="*/ 874684 w 1984271"/>
                <a:gd name="connsiteY21" fmla="*/ 2028808 h 2467217"/>
                <a:gd name="connsiteX22" fmla="*/ 778724 w 1984271"/>
                <a:gd name="connsiteY22" fmla="*/ 1983903 h 2467217"/>
                <a:gd name="connsiteX23" fmla="*/ 576484 w 1984271"/>
                <a:gd name="connsiteY23" fmla="*/ 1743459 h 2467217"/>
                <a:gd name="connsiteX24" fmla="*/ 111078 w 1984271"/>
                <a:gd name="connsiteY24" fmla="*/ 1424434 h 2467217"/>
                <a:gd name="connsiteX25" fmla="*/ 15844 w 1984271"/>
                <a:gd name="connsiteY25" fmla="*/ 1194702 h 2467217"/>
                <a:gd name="connsiteX26" fmla="*/ 248851 w 1984271"/>
                <a:gd name="connsiteY26" fmla="*/ 1129072 h 2467217"/>
                <a:gd name="connsiteX27" fmla="*/ 521206 w 1984271"/>
                <a:gd name="connsiteY27" fmla="*/ 1295432 h 2467217"/>
                <a:gd name="connsiteX28" fmla="*/ 659972 w 1984271"/>
                <a:gd name="connsiteY28" fmla="*/ 1269367 h 2467217"/>
                <a:gd name="connsiteX29" fmla="*/ 457061 w 1984271"/>
                <a:gd name="connsiteY29" fmla="*/ 340024 h 2467217"/>
                <a:gd name="connsiteX30" fmla="*/ 503148 w 1984271"/>
                <a:gd name="connsiteY30" fmla="*/ 197683 h 2467217"/>
                <a:gd name="connsiteX31" fmla="*/ 551031 w 1984271"/>
                <a:gd name="connsiteY31" fmla="*/ 173271 h 2467217"/>
                <a:gd name="connsiteX32" fmla="*/ 717783 w 1984271"/>
                <a:gd name="connsiteY32" fmla="*/ 267245 h 2467217"/>
                <a:gd name="connsiteX33" fmla="*/ 915094 w 1984271"/>
                <a:gd name="connsiteY33" fmla="*/ 974058 h 2467217"/>
                <a:gd name="connsiteX34" fmla="*/ 951240 w 1984271"/>
                <a:gd name="connsiteY34" fmla="*/ 973680 h 2467217"/>
                <a:gd name="connsiteX35" fmla="*/ 942512 w 1984271"/>
                <a:gd name="connsiteY35" fmla="*/ 136757 h 2467217"/>
                <a:gd name="connsiteX36" fmla="*/ 1076440 w 1984271"/>
                <a:gd name="connsiteY36" fmla="*/ 7 h 2467217"/>
                <a:gd name="connsiteX0" fmla="*/ 1076440 w 1984271"/>
                <a:gd name="connsiteY0" fmla="*/ 7 h 2548612"/>
                <a:gd name="connsiteX1" fmla="*/ 1213189 w 1984271"/>
                <a:gd name="connsiteY1" fmla="*/ 133932 h 2548612"/>
                <a:gd name="connsiteX2" fmla="*/ 1221916 w 1984271"/>
                <a:gd name="connsiteY2" fmla="*/ 970859 h 2548612"/>
                <a:gd name="connsiteX3" fmla="*/ 1266780 w 1984271"/>
                <a:gd name="connsiteY3" fmla="*/ 970391 h 2548612"/>
                <a:gd name="connsiteX4" fmla="*/ 1449313 w 1984271"/>
                <a:gd name="connsiteY4" fmla="*/ 259616 h 2548612"/>
                <a:gd name="connsiteX5" fmla="*/ 1560395 w 1984271"/>
                <a:gd name="connsiteY5" fmla="*/ 159387 h 2548612"/>
                <a:gd name="connsiteX6" fmla="*/ 1614066 w 1984271"/>
                <a:gd name="connsiteY6" fmla="*/ 162191 h 2548612"/>
                <a:gd name="connsiteX7" fmla="*/ 1711491 w 1984271"/>
                <a:gd name="connsiteY7" fmla="*/ 326947 h 2548612"/>
                <a:gd name="connsiteX8" fmla="*/ 1528218 w 1984271"/>
                <a:gd name="connsiteY8" fmla="*/ 1040616 h 2548612"/>
                <a:gd name="connsiteX9" fmla="*/ 1559948 w 1984271"/>
                <a:gd name="connsiteY9" fmla="*/ 1066247 h 2548612"/>
                <a:gd name="connsiteX10" fmla="*/ 1791130 w 1984271"/>
                <a:gd name="connsiteY10" fmla="*/ 656004 h 2548612"/>
                <a:gd name="connsiteX11" fmla="*/ 1892735 w 1984271"/>
                <a:gd name="connsiteY11" fmla="*/ 604100 h 2548612"/>
                <a:gd name="connsiteX12" fmla="*/ 1931711 w 1984271"/>
                <a:gd name="connsiteY12" fmla="*/ 616758 h 2548612"/>
                <a:gd name="connsiteX13" fmla="*/ 1980453 w 1984271"/>
                <a:gd name="connsiteY13" fmla="*/ 678921 h 2548612"/>
                <a:gd name="connsiteX14" fmla="*/ 1970956 w 1984271"/>
                <a:gd name="connsiteY14" fmla="*/ 757338 h 2548612"/>
                <a:gd name="connsiteX15" fmla="*/ 1684871 w 1984271"/>
                <a:gd name="connsiteY15" fmla="*/ 1339483 h 2548612"/>
                <a:gd name="connsiteX16" fmla="*/ 1686726 w 1984271"/>
                <a:gd name="connsiteY16" fmla="*/ 1517300 h 2548612"/>
                <a:gd name="connsiteX17" fmla="*/ 1448462 w 1984271"/>
                <a:gd name="connsiteY17" fmla="*/ 1976919 h 2548612"/>
                <a:gd name="connsiteX18" fmla="*/ 1363775 w 1984271"/>
                <a:gd name="connsiteY18" fmla="*/ 2024034 h 2548612"/>
                <a:gd name="connsiteX19" fmla="*/ 1397674 w 1984271"/>
                <a:gd name="connsiteY19" fmla="*/ 2467217 h 2548612"/>
                <a:gd name="connsiteX20" fmla="*/ 1133761 w 1984271"/>
                <a:gd name="connsiteY20" fmla="*/ 2548612 h 2548612"/>
                <a:gd name="connsiteX21" fmla="*/ 862491 w 1984271"/>
                <a:gd name="connsiteY21" fmla="*/ 2467217 h 2548612"/>
                <a:gd name="connsiteX22" fmla="*/ 874684 w 1984271"/>
                <a:gd name="connsiteY22" fmla="*/ 2028808 h 2548612"/>
                <a:gd name="connsiteX23" fmla="*/ 778724 w 1984271"/>
                <a:gd name="connsiteY23" fmla="*/ 1983903 h 2548612"/>
                <a:gd name="connsiteX24" fmla="*/ 576484 w 1984271"/>
                <a:gd name="connsiteY24" fmla="*/ 1743459 h 2548612"/>
                <a:gd name="connsiteX25" fmla="*/ 111078 w 1984271"/>
                <a:gd name="connsiteY25" fmla="*/ 1424434 h 2548612"/>
                <a:gd name="connsiteX26" fmla="*/ 15844 w 1984271"/>
                <a:gd name="connsiteY26" fmla="*/ 1194702 h 2548612"/>
                <a:gd name="connsiteX27" fmla="*/ 248851 w 1984271"/>
                <a:gd name="connsiteY27" fmla="*/ 1129072 h 2548612"/>
                <a:gd name="connsiteX28" fmla="*/ 521206 w 1984271"/>
                <a:gd name="connsiteY28" fmla="*/ 1295432 h 2548612"/>
                <a:gd name="connsiteX29" fmla="*/ 659972 w 1984271"/>
                <a:gd name="connsiteY29" fmla="*/ 1269367 h 2548612"/>
                <a:gd name="connsiteX30" fmla="*/ 457061 w 1984271"/>
                <a:gd name="connsiteY30" fmla="*/ 340024 h 2548612"/>
                <a:gd name="connsiteX31" fmla="*/ 503148 w 1984271"/>
                <a:gd name="connsiteY31" fmla="*/ 197683 h 2548612"/>
                <a:gd name="connsiteX32" fmla="*/ 551031 w 1984271"/>
                <a:gd name="connsiteY32" fmla="*/ 173271 h 2548612"/>
                <a:gd name="connsiteX33" fmla="*/ 717783 w 1984271"/>
                <a:gd name="connsiteY33" fmla="*/ 267245 h 2548612"/>
                <a:gd name="connsiteX34" fmla="*/ 915094 w 1984271"/>
                <a:gd name="connsiteY34" fmla="*/ 974058 h 2548612"/>
                <a:gd name="connsiteX35" fmla="*/ 951240 w 1984271"/>
                <a:gd name="connsiteY35" fmla="*/ 973680 h 2548612"/>
                <a:gd name="connsiteX36" fmla="*/ 942512 w 1984271"/>
                <a:gd name="connsiteY36" fmla="*/ 136757 h 2548612"/>
                <a:gd name="connsiteX37" fmla="*/ 1076440 w 1984271"/>
                <a:gd name="connsiteY37" fmla="*/ 7 h 2548612"/>
                <a:gd name="connsiteX0" fmla="*/ 1133761 w 1984271"/>
                <a:gd name="connsiteY0" fmla="*/ 2548612 h 2604425"/>
                <a:gd name="connsiteX1" fmla="*/ 862491 w 1984271"/>
                <a:gd name="connsiteY1" fmla="*/ 2467217 h 2604425"/>
                <a:gd name="connsiteX2" fmla="*/ 874684 w 1984271"/>
                <a:gd name="connsiteY2" fmla="*/ 2028808 h 2604425"/>
                <a:gd name="connsiteX3" fmla="*/ 778724 w 1984271"/>
                <a:gd name="connsiteY3" fmla="*/ 1983903 h 2604425"/>
                <a:gd name="connsiteX4" fmla="*/ 576484 w 1984271"/>
                <a:gd name="connsiteY4" fmla="*/ 1743459 h 2604425"/>
                <a:gd name="connsiteX5" fmla="*/ 111078 w 1984271"/>
                <a:gd name="connsiteY5" fmla="*/ 1424434 h 2604425"/>
                <a:gd name="connsiteX6" fmla="*/ 15844 w 1984271"/>
                <a:gd name="connsiteY6" fmla="*/ 1194702 h 2604425"/>
                <a:gd name="connsiteX7" fmla="*/ 248851 w 1984271"/>
                <a:gd name="connsiteY7" fmla="*/ 1129072 h 2604425"/>
                <a:gd name="connsiteX8" fmla="*/ 521206 w 1984271"/>
                <a:gd name="connsiteY8" fmla="*/ 1295432 h 2604425"/>
                <a:gd name="connsiteX9" fmla="*/ 659972 w 1984271"/>
                <a:gd name="connsiteY9" fmla="*/ 1269367 h 2604425"/>
                <a:gd name="connsiteX10" fmla="*/ 457061 w 1984271"/>
                <a:gd name="connsiteY10" fmla="*/ 340024 h 2604425"/>
                <a:gd name="connsiteX11" fmla="*/ 503148 w 1984271"/>
                <a:gd name="connsiteY11" fmla="*/ 197683 h 2604425"/>
                <a:gd name="connsiteX12" fmla="*/ 551031 w 1984271"/>
                <a:gd name="connsiteY12" fmla="*/ 173271 h 2604425"/>
                <a:gd name="connsiteX13" fmla="*/ 717783 w 1984271"/>
                <a:gd name="connsiteY13" fmla="*/ 267245 h 2604425"/>
                <a:gd name="connsiteX14" fmla="*/ 915094 w 1984271"/>
                <a:gd name="connsiteY14" fmla="*/ 974058 h 2604425"/>
                <a:gd name="connsiteX15" fmla="*/ 951240 w 1984271"/>
                <a:gd name="connsiteY15" fmla="*/ 973680 h 2604425"/>
                <a:gd name="connsiteX16" fmla="*/ 942512 w 1984271"/>
                <a:gd name="connsiteY16" fmla="*/ 136757 h 2604425"/>
                <a:gd name="connsiteX17" fmla="*/ 1076440 w 1984271"/>
                <a:gd name="connsiteY17" fmla="*/ 7 h 2604425"/>
                <a:gd name="connsiteX18" fmla="*/ 1213189 w 1984271"/>
                <a:gd name="connsiteY18" fmla="*/ 133932 h 2604425"/>
                <a:gd name="connsiteX19" fmla="*/ 1221916 w 1984271"/>
                <a:gd name="connsiteY19" fmla="*/ 970859 h 2604425"/>
                <a:gd name="connsiteX20" fmla="*/ 1266780 w 1984271"/>
                <a:gd name="connsiteY20" fmla="*/ 970391 h 2604425"/>
                <a:gd name="connsiteX21" fmla="*/ 1449313 w 1984271"/>
                <a:gd name="connsiteY21" fmla="*/ 259616 h 2604425"/>
                <a:gd name="connsiteX22" fmla="*/ 1560395 w 1984271"/>
                <a:gd name="connsiteY22" fmla="*/ 159387 h 2604425"/>
                <a:gd name="connsiteX23" fmla="*/ 1614066 w 1984271"/>
                <a:gd name="connsiteY23" fmla="*/ 162191 h 2604425"/>
                <a:gd name="connsiteX24" fmla="*/ 1711491 w 1984271"/>
                <a:gd name="connsiteY24" fmla="*/ 326947 h 2604425"/>
                <a:gd name="connsiteX25" fmla="*/ 1528218 w 1984271"/>
                <a:gd name="connsiteY25" fmla="*/ 1040616 h 2604425"/>
                <a:gd name="connsiteX26" fmla="*/ 1559948 w 1984271"/>
                <a:gd name="connsiteY26" fmla="*/ 1066247 h 2604425"/>
                <a:gd name="connsiteX27" fmla="*/ 1791130 w 1984271"/>
                <a:gd name="connsiteY27" fmla="*/ 656004 h 2604425"/>
                <a:gd name="connsiteX28" fmla="*/ 1892735 w 1984271"/>
                <a:gd name="connsiteY28" fmla="*/ 604100 h 2604425"/>
                <a:gd name="connsiteX29" fmla="*/ 1931711 w 1984271"/>
                <a:gd name="connsiteY29" fmla="*/ 616758 h 2604425"/>
                <a:gd name="connsiteX30" fmla="*/ 1980453 w 1984271"/>
                <a:gd name="connsiteY30" fmla="*/ 678921 h 2604425"/>
                <a:gd name="connsiteX31" fmla="*/ 1970956 w 1984271"/>
                <a:gd name="connsiteY31" fmla="*/ 757338 h 2604425"/>
                <a:gd name="connsiteX32" fmla="*/ 1684871 w 1984271"/>
                <a:gd name="connsiteY32" fmla="*/ 1339483 h 2604425"/>
                <a:gd name="connsiteX33" fmla="*/ 1686726 w 1984271"/>
                <a:gd name="connsiteY33" fmla="*/ 1517300 h 2604425"/>
                <a:gd name="connsiteX34" fmla="*/ 1448462 w 1984271"/>
                <a:gd name="connsiteY34" fmla="*/ 1976919 h 2604425"/>
                <a:gd name="connsiteX35" fmla="*/ 1363775 w 1984271"/>
                <a:gd name="connsiteY35" fmla="*/ 2024034 h 2604425"/>
                <a:gd name="connsiteX36" fmla="*/ 1397674 w 1984271"/>
                <a:gd name="connsiteY36" fmla="*/ 2467217 h 2604425"/>
                <a:gd name="connsiteX37" fmla="*/ 1189574 w 1984271"/>
                <a:gd name="connsiteY37" fmla="*/ 2604425 h 2604425"/>
                <a:gd name="connsiteX0" fmla="*/ 862491 w 1984271"/>
                <a:gd name="connsiteY0" fmla="*/ 2467217 h 2604425"/>
                <a:gd name="connsiteX1" fmla="*/ 874684 w 1984271"/>
                <a:gd name="connsiteY1" fmla="*/ 2028808 h 2604425"/>
                <a:gd name="connsiteX2" fmla="*/ 778724 w 1984271"/>
                <a:gd name="connsiteY2" fmla="*/ 1983903 h 2604425"/>
                <a:gd name="connsiteX3" fmla="*/ 576484 w 1984271"/>
                <a:gd name="connsiteY3" fmla="*/ 1743459 h 2604425"/>
                <a:gd name="connsiteX4" fmla="*/ 111078 w 1984271"/>
                <a:gd name="connsiteY4" fmla="*/ 1424434 h 2604425"/>
                <a:gd name="connsiteX5" fmla="*/ 15844 w 1984271"/>
                <a:gd name="connsiteY5" fmla="*/ 1194702 h 2604425"/>
                <a:gd name="connsiteX6" fmla="*/ 248851 w 1984271"/>
                <a:gd name="connsiteY6" fmla="*/ 1129072 h 2604425"/>
                <a:gd name="connsiteX7" fmla="*/ 521206 w 1984271"/>
                <a:gd name="connsiteY7" fmla="*/ 1295432 h 2604425"/>
                <a:gd name="connsiteX8" fmla="*/ 659972 w 1984271"/>
                <a:gd name="connsiteY8" fmla="*/ 1269367 h 2604425"/>
                <a:gd name="connsiteX9" fmla="*/ 457061 w 1984271"/>
                <a:gd name="connsiteY9" fmla="*/ 340024 h 2604425"/>
                <a:gd name="connsiteX10" fmla="*/ 503148 w 1984271"/>
                <a:gd name="connsiteY10" fmla="*/ 197683 h 2604425"/>
                <a:gd name="connsiteX11" fmla="*/ 551031 w 1984271"/>
                <a:gd name="connsiteY11" fmla="*/ 173271 h 2604425"/>
                <a:gd name="connsiteX12" fmla="*/ 717783 w 1984271"/>
                <a:gd name="connsiteY12" fmla="*/ 267245 h 2604425"/>
                <a:gd name="connsiteX13" fmla="*/ 915094 w 1984271"/>
                <a:gd name="connsiteY13" fmla="*/ 974058 h 2604425"/>
                <a:gd name="connsiteX14" fmla="*/ 951240 w 1984271"/>
                <a:gd name="connsiteY14" fmla="*/ 973680 h 2604425"/>
                <a:gd name="connsiteX15" fmla="*/ 942512 w 1984271"/>
                <a:gd name="connsiteY15" fmla="*/ 136757 h 2604425"/>
                <a:gd name="connsiteX16" fmla="*/ 1076440 w 1984271"/>
                <a:gd name="connsiteY16" fmla="*/ 7 h 2604425"/>
                <a:gd name="connsiteX17" fmla="*/ 1213189 w 1984271"/>
                <a:gd name="connsiteY17" fmla="*/ 133932 h 2604425"/>
                <a:gd name="connsiteX18" fmla="*/ 1221916 w 1984271"/>
                <a:gd name="connsiteY18" fmla="*/ 970859 h 2604425"/>
                <a:gd name="connsiteX19" fmla="*/ 1266780 w 1984271"/>
                <a:gd name="connsiteY19" fmla="*/ 970391 h 2604425"/>
                <a:gd name="connsiteX20" fmla="*/ 1449313 w 1984271"/>
                <a:gd name="connsiteY20" fmla="*/ 259616 h 2604425"/>
                <a:gd name="connsiteX21" fmla="*/ 1560395 w 1984271"/>
                <a:gd name="connsiteY21" fmla="*/ 159387 h 2604425"/>
                <a:gd name="connsiteX22" fmla="*/ 1614066 w 1984271"/>
                <a:gd name="connsiteY22" fmla="*/ 162191 h 2604425"/>
                <a:gd name="connsiteX23" fmla="*/ 1711491 w 1984271"/>
                <a:gd name="connsiteY23" fmla="*/ 326947 h 2604425"/>
                <a:gd name="connsiteX24" fmla="*/ 1528218 w 1984271"/>
                <a:gd name="connsiteY24" fmla="*/ 1040616 h 2604425"/>
                <a:gd name="connsiteX25" fmla="*/ 1559948 w 1984271"/>
                <a:gd name="connsiteY25" fmla="*/ 1066247 h 2604425"/>
                <a:gd name="connsiteX26" fmla="*/ 1791130 w 1984271"/>
                <a:gd name="connsiteY26" fmla="*/ 656004 h 2604425"/>
                <a:gd name="connsiteX27" fmla="*/ 1892735 w 1984271"/>
                <a:gd name="connsiteY27" fmla="*/ 604100 h 2604425"/>
                <a:gd name="connsiteX28" fmla="*/ 1931711 w 1984271"/>
                <a:gd name="connsiteY28" fmla="*/ 616758 h 2604425"/>
                <a:gd name="connsiteX29" fmla="*/ 1980453 w 1984271"/>
                <a:gd name="connsiteY29" fmla="*/ 678921 h 2604425"/>
                <a:gd name="connsiteX30" fmla="*/ 1970956 w 1984271"/>
                <a:gd name="connsiteY30" fmla="*/ 757338 h 2604425"/>
                <a:gd name="connsiteX31" fmla="*/ 1684871 w 1984271"/>
                <a:gd name="connsiteY31" fmla="*/ 1339483 h 2604425"/>
                <a:gd name="connsiteX32" fmla="*/ 1686726 w 1984271"/>
                <a:gd name="connsiteY32" fmla="*/ 1517300 h 2604425"/>
                <a:gd name="connsiteX33" fmla="*/ 1448462 w 1984271"/>
                <a:gd name="connsiteY33" fmla="*/ 1976919 h 2604425"/>
                <a:gd name="connsiteX34" fmla="*/ 1363775 w 1984271"/>
                <a:gd name="connsiteY34" fmla="*/ 2024034 h 2604425"/>
                <a:gd name="connsiteX35" fmla="*/ 1397674 w 1984271"/>
                <a:gd name="connsiteY35" fmla="*/ 2467217 h 2604425"/>
                <a:gd name="connsiteX36" fmla="*/ 1189574 w 1984271"/>
                <a:gd name="connsiteY36" fmla="*/ 2604425 h 2604425"/>
                <a:gd name="connsiteX0" fmla="*/ 862491 w 1984271"/>
                <a:gd name="connsiteY0" fmla="*/ 2467217 h 2467217"/>
                <a:gd name="connsiteX1" fmla="*/ 874684 w 1984271"/>
                <a:gd name="connsiteY1" fmla="*/ 2028808 h 2467217"/>
                <a:gd name="connsiteX2" fmla="*/ 778724 w 1984271"/>
                <a:gd name="connsiteY2" fmla="*/ 1983903 h 2467217"/>
                <a:gd name="connsiteX3" fmla="*/ 576484 w 1984271"/>
                <a:gd name="connsiteY3" fmla="*/ 1743459 h 2467217"/>
                <a:gd name="connsiteX4" fmla="*/ 111078 w 1984271"/>
                <a:gd name="connsiteY4" fmla="*/ 1424434 h 2467217"/>
                <a:gd name="connsiteX5" fmla="*/ 15844 w 1984271"/>
                <a:gd name="connsiteY5" fmla="*/ 1194702 h 2467217"/>
                <a:gd name="connsiteX6" fmla="*/ 248851 w 1984271"/>
                <a:gd name="connsiteY6" fmla="*/ 1129072 h 2467217"/>
                <a:gd name="connsiteX7" fmla="*/ 521206 w 1984271"/>
                <a:gd name="connsiteY7" fmla="*/ 1295432 h 2467217"/>
                <a:gd name="connsiteX8" fmla="*/ 659972 w 1984271"/>
                <a:gd name="connsiteY8" fmla="*/ 1269367 h 2467217"/>
                <a:gd name="connsiteX9" fmla="*/ 457061 w 1984271"/>
                <a:gd name="connsiteY9" fmla="*/ 340024 h 2467217"/>
                <a:gd name="connsiteX10" fmla="*/ 503148 w 1984271"/>
                <a:gd name="connsiteY10" fmla="*/ 197683 h 2467217"/>
                <a:gd name="connsiteX11" fmla="*/ 551031 w 1984271"/>
                <a:gd name="connsiteY11" fmla="*/ 173271 h 2467217"/>
                <a:gd name="connsiteX12" fmla="*/ 717783 w 1984271"/>
                <a:gd name="connsiteY12" fmla="*/ 267245 h 2467217"/>
                <a:gd name="connsiteX13" fmla="*/ 915094 w 1984271"/>
                <a:gd name="connsiteY13" fmla="*/ 974058 h 2467217"/>
                <a:gd name="connsiteX14" fmla="*/ 951240 w 1984271"/>
                <a:gd name="connsiteY14" fmla="*/ 973680 h 2467217"/>
                <a:gd name="connsiteX15" fmla="*/ 942512 w 1984271"/>
                <a:gd name="connsiteY15" fmla="*/ 136757 h 2467217"/>
                <a:gd name="connsiteX16" fmla="*/ 1076440 w 1984271"/>
                <a:gd name="connsiteY16" fmla="*/ 7 h 2467217"/>
                <a:gd name="connsiteX17" fmla="*/ 1213189 w 1984271"/>
                <a:gd name="connsiteY17" fmla="*/ 133932 h 2467217"/>
                <a:gd name="connsiteX18" fmla="*/ 1221916 w 1984271"/>
                <a:gd name="connsiteY18" fmla="*/ 970859 h 2467217"/>
                <a:gd name="connsiteX19" fmla="*/ 1266780 w 1984271"/>
                <a:gd name="connsiteY19" fmla="*/ 970391 h 2467217"/>
                <a:gd name="connsiteX20" fmla="*/ 1449313 w 1984271"/>
                <a:gd name="connsiteY20" fmla="*/ 259616 h 2467217"/>
                <a:gd name="connsiteX21" fmla="*/ 1560395 w 1984271"/>
                <a:gd name="connsiteY21" fmla="*/ 159387 h 2467217"/>
                <a:gd name="connsiteX22" fmla="*/ 1614066 w 1984271"/>
                <a:gd name="connsiteY22" fmla="*/ 162191 h 2467217"/>
                <a:gd name="connsiteX23" fmla="*/ 1711491 w 1984271"/>
                <a:gd name="connsiteY23" fmla="*/ 326947 h 2467217"/>
                <a:gd name="connsiteX24" fmla="*/ 1528218 w 1984271"/>
                <a:gd name="connsiteY24" fmla="*/ 1040616 h 2467217"/>
                <a:gd name="connsiteX25" fmla="*/ 1559948 w 1984271"/>
                <a:gd name="connsiteY25" fmla="*/ 1066247 h 2467217"/>
                <a:gd name="connsiteX26" fmla="*/ 1791130 w 1984271"/>
                <a:gd name="connsiteY26" fmla="*/ 656004 h 2467217"/>
                <a:gd name="connsiteX27" fmla="*/ 1892735 w 1984271"/>
                <a:gd name="connsiteY27" fmla="*/ 604100 h 2467217"/>
                <a:gd name="connsiteX28" fmla="*/ 1931711 w 1984271"/>
                <a:gd name="connsiteY28" fmla="*/ 616758 h 2467217"/>
                <a:gd name="connsiteX29" fmla="*/ 1980453 w 1984271"/>
                <a:gd name="connsiteY29" fmla="*/ 678921 h 2467217"/>
                <a:gd name="connsiteX30" fmla="*/ 1970956 w 1984271"/>
                <a:gd name="connsiteY30" fmla="*/ 757338 h 2467217"/>
                <a:gd name="connsiteX31" fmla="*/ 1684871 w 1984271"/>
                <a:gd name="connsiteY31" fmla="*/ 1339483 h 2467217"/>
                <a:gd name="connsiteX32" fmla="*/ 1686726 w 1984271"/>
                <a:gd name="connsiteY32" fmla="*/ 1517300 h 2467217"/>
                <a:gd name="connsiteX33" fmla="*/ 1448462 w 1984271"/>
                <a:gd name="connsiteY33" fmla="*/ 1976919 h 2467217"/>
                <a:gd name="connsiteX34" fmla="*/ 1363775 w 1984271"/>
                <a:gd name="connsiteY34" fmla="*/ 2024034 h 2467217"/>
                <a:gd name="connsiteX35" fmla="*/ 1397674 w 1984271"/>
                <a:gd name="connsiteY35" fmla="*/ 2467217 h 246721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1984271" h="2467217">
                  <a:moveTo>
                    <a:pt x="862491" y="2467217"/>
                  </a:moveTo>
                  <a:lnTo>
                    <a:pt x="874684" y="2028808"/>
                  </a:lnTo>
                  <a:lnTo>
                    <a:pt x="778724" y="1983903"/>
                  </a:lnTo>
                  <a:cubicBezTo>
                    <a:pt x="690128" y="1925386"/>
                    <a:pt x="619354" y="1841947"/>
                    <a:pt x="576484" y="1743459"/>
                  </a:cubicBezTo>
                  <a:lnTo>
                    <a:pt x="111078" y="1424434"/>
                  </a:lnTo>
                  <a:cubicBezTo>
                    <a:pt x="31903" y="1379818"/>
                    <a:pt x="-30487" y="1276773"/>
                    <a:pt x="15844" y="1194702"/>
                  </a:cubicBezTo>
                  <a:cubicBezTo>
                    <a:pt x="62178" y="1112627"/>
                    <a:pt x="169673" y="1084455"/>
                    <a:pt x="248851" y="1129072"/>
                  </a:cubicBezTo>
                  <a:lnTo>
                    <a:pt x="521206" y="1295432"/>
                  </a:lnTo>
                  <a:cubicBezTo>
                    <a:pt x="551944" y="1314567"/>
                    <a:pt x="633891" y="1324467"/>
                    <a:pt x="659972" y="1269367"/>
                  </a:cubicBezTo>
                  <a:lnTo>
                    <a:pt x="457061" y="340024"/>
                  </a:lnTo>
                  <a:cubicBezTo>
                    <a:pt x="441989" y="286027"/>
                    <a:pt x="461884" y="230533"/>
                    <a:pt x="503148" y="197683"/>
                  </a:cubicBezTo>
                  <a:cubicBezTo>
                    <a:pt x="516903" y="186730"/>
                    <a:pt x="533031" y="178297"/>
                    <a:pt x="551031" y="173271"/>
                  </a:cubicBezTo>
                  <a:cubicBezTo>
                    <a:pt x="623028" y="153174"/>
                    <a:pt x="697682" y="195247"/>
                    <a:pt x="717783" y="267245"/>
                  </a:cubicBezTo>
                  <a:lnTo>
                    <a:pt x="915094" y="974058"/>
                  </a:lnTo>
                  <a:lnTo>
                    <a:pt x="951240" y="973680"/>
                  </a:lnTo>
                  <a:cubicBezTo>
                    <a:pt x="948331" y="694706"/>
                    <a:pt x="945421" y="415731"/>
                    <a:pt x="942512" y="136757"/>
                  </a:cubicBezTo>
                  <a:cubicBezTo>
                    <a:pt x="941734" y="62013"/>
                    <a:pt x="1001695" y="787"/>
                    <a:pt x="1076440" y="7"/>
                  </a:cubicBezTo>
                  <a:cubicBezTo>
                    <a:pt x="1151184" y="-773"/>
                    <a:pt x="1212409" y="59189"/>
                    <a:pt x="1213189" y="133932"/>
                  </a:cubicBezTo>
                  <a:lnTo>
                    <a:pt x="1221916" y="970859"/>
                  </a:lnTo>
                  <a:lnTo>
                    <a:pt x="1266780" y="970391"/>
                  </a:lnTo>
                  <a:lnTo>
                    <a:pt x="1449313" y="259616"/>
                  </a:lnTo>
                  <a:cubicBezTo>
                    <a:pt x="1463253" y="205315"/>
                    <a:pt x="1508231" y="167206"/>
                    <a:pt x="1560395" y="159387"/>
                  </a:cubicBezTo>
                  <a:cubicBezTo>
                    <a:pt x="1577782" y="156780"/>
                    <a:pt x="1595967" y="157540"/>
                    <a:pt x="1614066" y="162191"/>
                  </a:cubicBezTo>
                  <a:cubicBezTo>
                    <a:pt x="1686467" y="180782"/>
                    <a:pt x="1730088" y="254543"/>
                    <a:pt x="1711491" y="326947"/>
                  </a:cubicBezTo>
                  <a:lnTo>
                    <a:pt x="1528218" y="1040616"/>
                  </a:lnTo>
                  <a:lnTo>
                    <a:pt x="1559948" y="1066247"/>
                  </a:lnTo>
                  <a:lnTo>
                    <a:pt x="1791130" y="656004"/>
                  </a:lnTo>
                  <a:cubicBezTo>
                    <a:pt x="1812119" y="618762"/>
                    <a:pt x="1852769" y="599567"/>
                    <a:pt x="1892735" y="604100"/>
                  </a:cubicBezTo>
                  <a:cubicBezTo>
                    <a:pt x="1906057" y="605614"/>
                    <a:pt x="1919300" y="609764"/>
                    <a:pt x="1931711" y="616758"/>
                  </a:cubicBezTo>
                  <a:cubicBezTo>
                    <a:pt x="1956543" y="630749"/>
                    <a:pt x="1973348" y="653481"/>
                    <a:pt x="1980453" y="678921"/>
                  </a:cubicBezTo>
                  <a:cubicBezTo>
                    <a:pt x="1987555" y="704364"/>
                    <a:pt x="1984950" y="732511"/>
                    <a:pt x="1970956" y="757338"/>
                  </a:cubicBezTo>
                  <a:lnTo>
                    <a:pt x="1684871" y="1339483"/>
                  </a:lnTo>
                  <a:cubicBezTo>
                    <a:pt x="1685489" y="1398755"/>
                    <a:pt x="1686108" y="1458028"/>
                    <a:pt x="1686726" y="1517300"/>
                  </a:cubicBezTo>
                  <a:cubicBezTo>
                    <a:pt x="1688710" y="1707568"/>
                    <a:pt x="1594055" y="1876331"/>
                    <a:pt x="1448462" y="1976919"/>
                  </a:cubicBezTo>
                  <a:lnTo>
                    <a:pt x="1363775" y="2024034"/>
                  </a:lnTo>
                  <a:lnTo>
                    <a:pt x="1397674" y="2467217"/>
                  </a:lnTo>
                </a:path>
              </a:pathLst>
            </a:custGeom>
            <a:solidFill>
              <a:srgbClr val="FFCC66"/>
            </a:solidFill>
            <a:ln w="571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106BBB6B-13D3-1ED0-8244-1F81BB0E6D00}"/>
                </a:ext>
              </a:extLst>
            </p:cNvPr>
            <p:cNvSpPr/>
            <p:nvPr/>
          </p:nvSpPr>
          <p:spPr bwMode="auto">
            <a:xfrm>
              <a:off x="5597705" y="3966829"/>
              <a:ext cx="2444471" cy="2444471"/>
            </a:xfrm>
            <a:custGeom>
              <a:avLst/>
              <a:gdLst>
                <a:gd name="connsiteX0" fmla="*/ 243929 w 2577132"/>
                <a:gd name="connsiteY0" fmla="*/ 154017 h 2577132"/>
                <a:gd name="connsiteX1" fmla="*/ 160953 w 2577132"/>
                <a:gd name="connsiteY1" fmla="*/ 236993 h 2577132"/>
                <a:gd name="connsiteX2" fmla="*/ 160953 w 2577132"/>
                <a:gd name="connsiteY2" fmla="*/ 2325359 h 2577132"/>
                <a:gd name="connsiteX3" fmla="*/ 243929 w 2577132"/>
                <a:gd name="connsiteY3" fmla="*/ 2408335 h 2577132"/>
                <a:gd name="connsiteX4" fmla="*/ 2324227 w 2577132"/>
                <a:gd name="connsiteY4" fmla="*/ 2408335 h 2577132"/>
                <a:gd name="connsiteX5" fmla="*/ 2407203 w 2577132"/>
                <a:gd name="connsiteY5" fmla="*/ 2325359 h 2577132"/>
                <a:gd name="connsiteX6" fmla="*/ 2407203 w 2577132"/>
                <a:gd name="connsiteY6" fmla="*/ 236993 h 2577132"/>
                <a:gd name="connsiteX7" fmla="*/ 2324227 w 2577132"/>
                <a:gd name="connsiteY7" fmla="*/ 154017 h 2577132"/>
                <a:gd name="connsiteX8" fmla="*/ 160298 w 2577132"/>
                <a:gd name="connsiteY8" fmla="*/ 0 h 2577132"/>
                <a:gd name="connsiteX9" fmla="*/ 2416834 w 2577132"/>
                <a:gd name="connsiteY9" fmla="*/ 0 h 2577132"/>
                <a:gd name="connsiteX10" fmla="*/ 2577132 w 2577132"/>
                <a:gd name="connsiteY10" fmla="*/ 160298 h 2577132"/>
                <a:gd name="connsiteX11" fmla="*/ 2577132 w 2577132"/>
                <a:gd name="connsiteY11" fmla="*/ 2416834 h 2577132"/>
                <a:gd name="connsiteX12" fmla="*/ 2416834 w 2577132"/>
                <a:gd name="connsiteY12" fmla="*/ 2577132 h 2577132"/>
                <a:gd name="connsiteX13" fmla="*/ 160298 w 2577132"/>
                <a:gd name="connsiteY13" fmla="*/ 2577132 h 2577132"/>
                <a:gd name="connsiteX14" fmla="*/ 0 w 2577132"/>
                <a:gd name="connsiteY14" fmla="*/ 2416834 h 2577132"/>
                <a:gd name="connsiteX15" fmla="*/ 0 w 2577132"/>
                <a:gd name="connsiteY15" fmla="*/ 160298 h 2577132"/>
                <a:gd name="connsiteX16" fmla="*/ 160298 w 2577132"/>
                <a:gd name="connsiteY16" fmla="*/ 0 h 257713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77132" h="2577132">
                  <a:moveTo>
                    <a:pt x="243929" y="154017"/>
                  </a:moveTo>
                  <a:cubicBezTo>
                    <a:pt x="198103" y="154017"/>
                    <a:pt x="160953" y="191167"/>
                    <a:pt x="160953" y="236993"/>
                  </a:cubicBezTo>
                  <a:lnTo>
                    <a:pt x="160953" y="2325359"/>
                  </a:lnTo>
                  <a:cubicBezTo>
                    <a:pt x="160953" y="2371185"/>
                    <a:pt x="198103" y="2408335"/>
                    <a:pt x="243929" y="2408335"/>
                  </a:cubicBezTo>
                  <a:lnTo>
                    <a:pt x="2324227" y="2408335"/>
                  </a:lnTo>
                  <a:cubicBezTo>
                    <a:pt x="2370053" y="2408335"/>
                    <a:pt x="2407203" y="2371185"/>
                    <a:pt x="2407203" y="2325359"/>
                  </a:cubicBezTo>
                  <a:lnTo>
                    <a:pt x="2407203" y="236993"/>
                  </a:lnTo>
                  <a:cubicBezTo>
                    <a:pt x="2407203" y="191167"/>
                    <a:pt x="2370053" y="154017"/>
                    <a:pt x="2324227" y="154017"/>
                  </a:cubicBezTo>
                  <a:close/>
                  <a:moveTo>
                    <a:pt x="160298" y="0"/>
                  </a:moveTo>
                  <a:lnTo>
                    <a:pt x="2416834" y="0"/>
                  </a:lnTo>
                  <a:cubicBezTo>
                    <a:pt x="2505364" y="0"/>
                    <a:pt x="2577132" y="71768"/>
                    <a:pt x="2577132" y="160298"/>
                  </a:cubicBezTo>
                  <a:lnTo>
                    <a:pt x="2577132" y="2416834"/>
                  </a:lnTo>
                  <a:cubicBezTo>
                    <a:pt x="2577132" y="2505364"/>
                    <a:pt x="2505364" y="2577132"/>
                    <a:pt x="2416834" y="2577132"/>
                  </a:cubicBezTo>
                  <a:lnTo>
                    <a:pt x="160298" y="2577132"/>
                  </a:lnTo>
                  <a:cubicBezTo>
                    <a:pt x="71768" y="2577132"/>
                    <a:pt x="0" y="2505364"/>
                    <a:pt x="0" y="2416834"/>
                  </a:cubicBezTo>
                  <a:lnTo>
                    <a:pt x="0" y="160298"/>
                  </a:lnTo>
                  <a:cubicBezTo>
                    <a:pt x="0" y="71768"/>
                    <a:pt x="71768" y="0"/>
                    <a:pt x="160298" y="0"/>
                  </a:cubicBezTo>
                  <a:close/>
                </a:path>
              </a:pathLst>
            </a:cu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sp>
        <p:nvSpPr>
          <p:cNvPr id="46" name="テキスト ボックス 48">
            <a:extLst>
              <a:ext uri="{FF2B5EF4-FFF2-40B4-BE49-F238E27FC236}">
                <a16:creationId xmlns:a16="http://schemas.microsoft.com/office/drawing/2014/main" id="{51E9818A-0844-6D7B-7893-E351D36AF5C6}"/>
              </a:ext>
            </a:extLst>
          </p:cNvPr>
          <p:cNvSpPr txBox="1"/>
          <p:nvPr/>
        </p:nvSpPr>
        <p:spPr>
          <a:xfrm>
            <a:off x="351568" y="954400"/>
            <a:ext cx="1393354" cy="130930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危</a:t>
            </a:r>
          </a:p>
        </p:txBody>
      </p:sp>
      <p:sp>
        <p:nvSpPr>
          <p:cNvPr id="47" name="テキスト ボックス 48">
            <a:extLst>
              <a:ext uri="{FF2B5EF4-FFF2-40B4-BE49-F238E27FC236}">
                <a16:creationId xmlns:a16="http://schemas.microsoft.com/office/drawing/2014/main" id="{56034BE5-94BA-BF78-EBA6-E01564E24800}"/>
              </a:ext>
            </a:extLst>
          </p:cNvPr>
          <p:cNvSpPr txBox="1"/>
          <p:nvPr/>
        </p:nvSpPr>
        <p:spPr>
          <a:xfrm>
            <a:off x="8121612" y="954400"/>
            <a:ext cx="1393354" cy="1309304"/>
          </a:xfrm>
          <a:prstGeom prst="rect">
            <a:avLst/>
          </a:prstGeom>
          <a:noFill/>
        </p:spPr>
        <p:txBody>
          <a:bodyPr wrap="square" numCol="1" rtlCol="0">
            <a:prstTxWarp prst="textPlain">
              <a:avLst/>
            </a:prstTxWarp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険</a:t>
            </a:r>
          </a:p>
        </p:txBody>
      </p:sp>
    </p:spTree>
    <p:extLst>
      <p:ext uri="{BB962C8B-B14F-4D97-AF65-F5344CB8AC3E}">
        <p14:creationId xmlns:p14="http://schemas.microsoft.com/office/powerpoint/2010/main" val="3354460256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58</Words>
  <Application>Microsoft Office PowerPoint</Application>
  <PresentationFormat>A4 210 x 297 mm</PresentationFormat>
  <Paragraphs>22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0" baseType="lpstr">
      <vt:lpstr>メイリオ</vt:lpstr>
      <vt:lpstr>Arial</vt:lpstr>
      <vt:lpstr>Calibri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hari0025_指や手を挟まないようにご注意下さいの貼り紙</dc:title>
  <dc:subject>hari0025_指や手を挟まないようにご注意下さいの貼り紙</dc:subject>
  <dc:creator>でじけろお</dc:creator>
  <cp:lastModifiedBy/>
  <cp:revision>1</cp:revision>
  <dcterms:created xsi:type="dcterms:W3CDTF">2014-12-04T06:28:23Z</dcterms:created>
  <dcterms:modified xsi:type="dcterms:W3CDTF">2023-05-08T02:50:29Z</dcterms:modified>
  <cp:version>1</cp:version>
</cp:coreProperties>
</file>